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4"/>
    <p:sldMasterId id="2147483706" r:id="rId5"/>
    <p:sldMasterId id="2147483690" r:id="rId6"/>
  </p:sldMasterIdLst>
  <p:notesMasterIdLst>
    <p:notesMasterId r:id="rId15"/>
  </p:notesMasterIdLst>
  <p:sldIdLst>
    <p:sldId id="312" r:id="rId7"/>
    <p:sldId id="304" r:id="rId8"/>
    <p:sldId id="308" r:id="rId9"/>
    <p:sldId id="305" r:id="rId10"/>
    <p:sldId id="309" r:id="rId11"/>
    <p:sldId id="311" r:id="rId12"/>
    <p:sldId id="310" r:id="rId13"/>
    <p:sldId id="306" r:id="rId14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E0C7"/>
    <a:srgbClr val="FF0056"/>
    <a:srgbClr val="1DA790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715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56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landa Riissanen" userId="7e55e1b3-86b5-4fad-8ede-9ec3f2cb2595" providerId="ADAL" clId="{5C6C8495-307F-42B0-9CAF-2E1C1E8B86A8}"/>
    <pc:docChg chg="modMainMaster">
      <pc:chgData name="Jolanda Riissanen" userId="7e55e1b3-86b5-4fad-8ede-9ec3f2cb2595" providerId="ADAL" clId="{5C6C8495-307F-42B0-9CAF-2E1C1E8B86A8}" dt="2022-12-08T14:42:03.603" v="35" actId="20577"/>
      <pc:docMkLst>
        <pc:docMk/>
      </pc:docMkLst>
      <pc:sldMasterChg chg="modSldLayout">
        <pc:chgData name="Jolanda Riissanen" userId="7e55e1b3-86b5-4fad-8ede-9ec3f2cb2595" providerId="ADAL" clId="{5C6C8495-307F-42B0-9CAF-2E1C1E8B86A8}" dt="2022-12-08T14:41:49.753" v="17" actId="20577"/>
        <pc:sldMasterMkLst>
          <pc:docMk/>
          <pc:sldMasterMk cId="2078354076" sldId="2147483671"/>
        </pc:sldMasterMkLst>
        <pc:sldLayoutChg chg="modSp mod">
          <pc:chgData name="Jolanda Riissanen" userId="7e55e1b3-86b5-4fad-8ede-9ec3f2cb2595" providerId="ADAL" clId="{5C6C8495-307F-42B0-9CAF-2E1C1E8B86A8}" dt="2022-12-08T14:41:49.753" v="17" actId="20577"/>
          <pc:sldLayoutMkLst>
            <pc:docMk/>
            <pc:sldMasterMk cId="2078354076" sldId="2147483671"/>
            <pc:sldLayoutMk cId="1337460434" sldId="2147483718"/>
          </pc:sldLayoutMkLst>
          <pc:spChg chg="mod">
            <ac:chgData name="Jolanda Riissanen" userId="7e55e1b3-86b5-4fad-8ede-9ec3f2cb2595" providerId="ADAL" clId="{5C6C8495-307F-42B0-9CAF-2E1C1E8B86A8}" dt="2022-12-08T14:41:49.753" v="17" actId="20577"/>
            <ac:spMkLst>
              <pc:docMk/>
              <pc:sldMasterMk cId="2078354076" sldId="2147483671"/>
              <pc:sldLayoutMk cId="1337460434" sldId="2147483718"/>
              <ac:spMk id="13" creationId="{780516D1-60BE-4724-9DC0-CCAD0C845EC4}"/>
            </ac:spMkLst>
          </pc:spChg>
        </pc:sldLayoutChg>
      </pc:sldMasterChg>
      <pc:sldMasterChg chg="modSldLayout">
        <pc:chgData name="Jolanda Riissanen" userId="7e55e1b3-86b5-4fad-8ede-9ec3f2cb2595" providerId="ADAL" clId="{5C6C8495-307F-42B0-9CAF-2E1C1E8B86A8}" dt="2022-12-08T14:42:03.603" v="35" actId="20577"/>
        <pc:sldMasterMkLst>
          <pc:docMk/>
          <pc:sldMasterMk cId="1440437545" sldId="2147483706"/>
        </pc:sldMasterMkLst>
        <pc:sldLayoutChg chg="modSp mod">
          <pc:chgData name="Jolanda Riissanen" userId="7e55e1b3-86b5-4fad-8ede-9ec3f2cb2595" providerId="ADAL" clId="{5C6C8495-307F-42B0-9CAF-2E1C1E8B86A8}" dt="2022-12-08T14:42:03.603" v="35" actId="20577"/>
          <pc:sldLayoutMkLst>
            <pc:docMk/>
            <pc:sldMasterMk cId="1440437545" sldId="2147483706"/>
            <pc:sldLayoutMk cId="1788415204" sldId="2147483720"/>
          </pc:sldLayoutMkLst>
          <pc:spChg chg="mod">
            <ac:chgData name="Jolanda Riissanen" userId="7e55e1b3-86b5-4fad-8ede-9ec3f2cb2595" providerId="ADAL" clId="{5C6C8495-307F-42B0-9CAF-2E1C1E8B86A8}" dt="2022-12-08T14:42:03.603" v="35" actId="20577"/>
            <ac:spMkLst>
              <pc:docMk/>
              <pc:sldMasterMk cId="1440437545" sldId="2147483706"/>
              <pc:sldLayoutMk cId="1788415204" sldId="2147483720"/>
              <ac:spMk id="13" creationId="{780516D1-60BE-4724-9DC0-CCAD0C845EC4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A8150-8FEC-4F48-94D6-7CFA70A84EA6}" type="datetimeFigureOut">
              <a:rPr lang="en-FI" smtClean="0"/>
              <a:t>12/08/2022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A9095-B1AB-4EC8-8175-42D1B6D55AD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99391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ktion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80516D1-60BE-4724-9DC0-CCAD0C845EC4}"/>
              </a:ext>
            </a:extLst>
          </p:cNvPr>
          <p:cNvSpPr txBox="1"/>
          <p:nvPr userDrawn="1"/>
        </p:nvSpPr>
        <p:spPr>
          <a:xfrm>
            <a:off x="838200" y="838863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dirty="0">
                <a:solidFill>
                  <a:schemeClr val="tx2"/>
                </a:solidFill>
                <a:latin typeface="+mj-lt"/>
              </a:rPr>
              <a:t>Instruktioner till ambassadören</a:t>
            </a:r>
            <a:endParaRPr lang="en-FI" sz="4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AD713CB-7114-4138-B81C-34731AC3C7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F48CFC-69E1-4957-A273-F8C37F6707A6}"/>
              </a:ext>
            </a:extLst>
          </p:cNvPr>
          <p:cNvSpPr txBox="1"/>
          <p:nvPr userDrawn="1"/>
        </p:nvSpPr>
        <p:spPr>
          <a:xfrm>
            <a:off x="838863" y="1890797"/>
            <a:ext cx="5761961" cy="2538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 dirty="0">
                <a:latin typeface="+mn-lt"/>
              </a:rPr>
              <a:t>Du kan byta ut alla bilder om du vill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 dirty="0">
                <a:latin typeface="+mn-lt"/>
              </a:rPr>
              <a:t>Du hittar många olika layout-alternativ om du högerklickar på en </a:t>
            </a:r>
            <a:r>
              <a:rPr lang="sv-SE" sz="1800" dirty="0" err="1">
                <a:latin typeface="+mn-lt"/>
              </a:rPr>
              <a:t>slide</a:t>
            </a:r>
            <a:r>
              <a:rPr lang="sv-SE" sz="1800" dirty="0">
                <a:latin typeface="+mn-lt"/>
              </a:rPr>
              <a:t> och väljer ’layout’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 dirty="0">
                <a:latin typeface="+mn-lt"/>
              </a:rPr>
              <a:t>TIPS: det är bra att använda mycket bilder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 dirty="0">
                <a:latin typeface="+mn-lt"/>
              </a:rPr>
              <a:t>Du kan ersätta ’Kort om Språkambassadörerna’ sliden om du vill, men där finns information om oss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72C13C-A3A5-4A72-96C6-A0363D30C62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268AE2A-BE5E-4079-BFB0-BB237B5B0EC2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337460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a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person, standing, indoor&#10;&#10;Description automatically generated">
            <a:extLst>
              <a:ext uri="{FF2B5EF4-FFF2-40B4-BE49-F238E27FC236}">
                <a16:creationId xmlns:a16="http://schemas.microsoft.com/office/drawing/2014/main" id="{4F9F32B5-2617-4B57-925E-CAC16E82F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4" r="14374"/>
          <a:stretch/>
        </p:blipFill>
        <p:spPr>
          <a:xfrm>
            <a:off x="5069541" y="419063"/>
            <a:ext cx="6284259" cy="568672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C58374-78E1-43EB-8F98-86A5D40857DD}"/>
              </a:ext>
            </a:extLst>
          </p:cNvPr>
          <p:cNvSpPr/>
          <p:nvPr userDrawn="1"/>
        </p:nvSpPr>
        <p:spPr>
          <a:xfrm>
            <a:off x="628411" y="419063"/>
            <a:ext cx="3729318" cy="165613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217FD7-101A-4BF5-83D3-CC23A3A8FB1D}"/>
              </a:ext>
            </a:extLst>
          </p:cNvPr>
          <p:cNvSpPr txBox="1"/>
          <p:nvPr userDrawn="1"/>
        </p:nvSpPr>
        <p:spPr>
          <a:xfrm>
            <a:off x="731502" y="1366922"/>
            <a:ext cx="3505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err="1">
                <a:solidFill>
                  <a:schemeClr val="bg2"/>
                </a:solidFill>
                <a:latin typeface="+mj-lt"/>
              </a:rPr>
              <a:t>Muista</a:t>
            </a:r>
            <a:r>
              <a:rPr lang="sv-SE" sz="2400" dirty="0">
                <a:solidFill>
                  <a:schemeClr val="bg2"/>
                </a:solidFill>
                <a:latin typeface="+mj-lt"/>
              </a:rPr>
              <a:t> </a:t>
            </a:r>
            <a:r>
              <a:rPr lang="sv-SE" sz="2400" dirty="0" err="1">
                <a:solidFill>
                  <a:schemeClr val="bg2"/>
                </a:solidFill>
                <a:latin typeface="+mj-lt"/>
              </a:rPr>
              <a:t>palaute</a:t>
            </a:r>
            <a:r>
              <a:rPr lang="sv-SE" sz="2400" dirty="0">
                <a:solidFill>
                  <a:schemeClr val="bg2"/>
                </a:solidFill>
                <a:latin typeface="+mj-lt"/>
              </a:rPr>
              <a:t>!</a:t>
            </a:r>
            <a:endParaRPr lang="en-FI" sz="24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BCE098C-35DF-4410-A7EC-198783D1C063}"/>
              </a:ext>
            </a:extLst>
          </p:cNvPr>
          <p:cNvSpPr/>
          <p:nvPr userDrawn="1"/>
        </p:nvSpPr>
        <p:spPr>
          <a:xfrm rot="10800000">
            <a:off x="846716" y="1918977"/>
            <a:ext cx="1038094" cy="331591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A28EAAB-ED47-4E49-9A70-F88E91585D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340F02C6-6EBE-403D-B5C8-976DD0B5D4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948" y="5538061"/>
            <a:ext cx="341908" cy="341908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19B92B7-5247-48AB-B292-128A2FC11E1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08" y="5538063"/>
            <a:ext cx="339677" cy="341908"/>
          </a:xfrm>
          <a:prstGeom prst="rect">
            <a:avLst/>
          </a:prstGeom>
        </p:spPr>
      </p:pic>
      <p:pic>
        <p:nvPicPr>
          <p:cNvPr id="19" name="Picture 18" descr="Logo, icon&#10;&#10;Description automatically generated">
            <a:extLst>
              <a:ext uri="{FF2B5EF4-FFF2-40B4-BE49-F238E27FC236}">
                <a16:creationId xmlns:a16="http://schemas.microsoft.com/office/drawing/2014/main" id="{C988C951-91BF-4907-AEB8-F3A63459C92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820" y="5538060"/>
            <a:ext cx="341909" cy="341909"/>
          </a:xfrm>
          <a:prstGeom prst="rect">
            <a:avLst/>
          </a:prstGeom>
        </p:spPr>
      </p:pic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D5CF1894-C922-3E5E-F00E-75192421981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417" y="2360905"/>
            <a:ext cx="1398169" cy="18334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E787F6-5DBE-CD0E-ED51-74783808F007}"/>
              </a:ext>
            </a:extLst>
          </p:cNvPr>
          <p:cNvSpPr txBox="1"/>
          <p:nvPr userDrawn="1"/>
        </p:nvSpPr>
        <p:spPr>
          <a:xfrm>
            <a:off x="1425504" y="4681549"/>
            <a:ext cx="240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kielilahettilaat.fi/elev</a:t>
            </a:r>
          </a:p>
        </p:txBody>
      </p:sp>
    </p:spTree>
    <p:extLst>
      <p:ext uri="{BB962C8B-B14F-4D97-AF65-F5344CB8AC3E}">
        <p14:creationId xmlns:p14="http://schemas.microsoft.com/office/powerpoint/2010/main" val="135087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an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Underrubrik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26BABA-B1C3-49AD-9248-1AFD7EB43F2F}"/>
              </a:ext>
            </a:extLst>
          </p:cNvPr>
          <p:cNvSpPr/>
          <p:nvPr userDrawn="1"/>
        </p:nvSpPr>
        <p:spPr>
          <a:xfrm>
            <a:off x="-3976" y="0"/>
            <a:ext cx="12192000" cy="49024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accent6"/>
              </a:solidFill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2EABADD7-3988-47FE-AEAA-408BECFFCE32}"/>
              </a:ext>
            </a:extLst>
          </p:cNvPr>
          <p:cNvSpPr/>
          <p:nvPr userDrawn="1"/>
        </p:nvSpPr>
        <p:spPr>
          <a:xfrm rot="10800000">
            <a:off x="1781091" y="4742953"/>
            <a:ext cx="1272208" cy="44924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accent6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E6AC7E3-E8DE-41DD-8FE1-D771A25F84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66189"/>
            <a:ext cx="10515600" cy="811032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Hit </a:t>
            </a:r>
            <a:r>
              <a:rPr lang="en-US" dirty="0" err="1"/>
              <a:t>kan</a:t>
            </a:r>
            <a:r>
              <a:rPr lang="en-US" dirty="0"/>
              <a:t> du </a:t>
            </a:r>
            <a:r>
              <a:rPr lang="en-US" dirty="0" err="1"/>
              <a:t>lägga</a:t>
            </a:r>
            <a:r>
              <a:rPr lang="en-US" dirty="0"/>
              <a:t> </a:t>
            </a:r>
            <a:r>
              <a:rPr lang="en-US" dirty="0" err="1"/>
              <a:t>någonting</a:t>
            </a:r>
            <a:r>
              <a:rPr lang="en-US" dirty="0"/>
              <a:t> </a:t>
            </a:r>
            <a:r>
              <a:rPr lang="en-US" dirty="0" err="1"/>
              <a:t>viktigt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474202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0F8BA74-3E59-4B0C-A207-B89869B55598}"/>
              </a:ext>
            </a:extLst>
          </p:cNvPr>
          <p:cNvSpPr/>
          <p:nvPr userDrawn="1"/>
        </p:nvSpPr>
        <p:spPr>
          <a:xfrm>
            <a:off x="0" y="-1"/>
            <a:ext cx="12192000" cy="188093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6BD4A41-1F37-448F-87E4-5C1D805BCA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186608"/>
            <a:ext cx="10515600" cy="38921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algn="l"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Text hit</a:t>
            </a:r>
            <a:endParaRPr lang="en-FI" dirty="0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084AEBA5-0725-4A22-A48E-C8345D66EC6F}"/>
              </a:ext>
            </a:extLst>
          </p:cNvPr>
          <p:cNvSpPr/>
          <p:nvPr userDrawn="1"/>
        </p:nvSpPr>
        <p:spPr>
          <a:xfrm rot="10800000">
            <a:off x="1719290" y="1721457"/>
            <a:ext cx="1406440" cy="44924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19A483-6C47-471B-9735-70DED7181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0425"/>
            <a:ext cx="10515600" cy="811032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>
              <a:defRPr b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Rubrik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272885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uppdela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03DDB9F-93BE-4261-8CFC-97FAAD12265F}"/>
              </a:ext>
            </a:extLst>
          </p:cNvPr>
          <p:cNvSpPr/>
          <p:nvPr userDrawn="1"/>
        </p:nvSpPr>
        <p:spPr>
          <a:xfrm>
            <a:off x="735109" y="446086"/>
            <a:ext cx="3729318" cy="165613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785C8C-5A6A-409C-98AE-ADF4102BF5D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12894"/>
            <a:ext cx="3729318" cy="376587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algn="l"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 err="1"/>
              <a:t>Mera</a:t>
            </a:r>
            <a:r>
              <a:rPr lang="en-US" dirty="0"/>
              <a:t> text hit</a:t>
            </a:r>
            <a:endParaRPr lang="en-FI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F853873-A385-4909-AD7C-9B1ABBF21F5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069541" y="446086"/>
            <a:ext cx="6284259" cy="56326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Text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bild</a:t>
            </a:r>
            <a:r>
              <a:rPr lang="en-US" dirty="0"/>
              <a:t> hit</a:t>
            </a:r>
            <a:endParaRPr lang="en-FI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B6F2C3AC-31AE-499B-A862-E655EFE68228}"/>
              </a:ext>
            </a:extLst>
          </p:cNvPr>
          <p:cNvSpPr/>
          <p:nvPr userDrawn="1"/>
        </p:nvSpPr>
        <p:spPr>
          <a:xfrm rot="10800000">
            <a:off x="953414" y="1945195"/>
            <a:ext cx="1038094" cy="331591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663C54-62AB-4F8D-A60B-2862F404CB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2240" y="1023912"/>
            <a:ext cx="3375025" cy="1008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  <a:latin typeface="+mj-lt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 err="1"/>
              <a:t>Viktig</a:t>
            </a:r>
            <a:r>
              <a:rPr lang="en-US" dirty="0"/>
              <a:t> </a:t>
            </a:r>
            <a:r>
              <a:rPr lang="en-US" dirty="0" err="1"/>
              <a:t>poäng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622080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/>
          <p:cNvSpPr>
            <a:spLocks noGrp="1" noChangeAspect="1"/>
          </p:cNvSpPr>
          <p:nvPr>
            <p:ph type="pic" sz="quarter" idx="13" hasCustomPrompt="1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in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2344684"/>
            <a:ext cx="4829516" cy="3516365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Text hit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C6DC897-B770-4096-A3F5-8096515A19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96951"/>
            <a:ext cx="4926106" cy="1347320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algn="l">
              <a:defRPr sz="2800" b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Rubrik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95772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 bild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tx2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Rubrik</a:t>
            </a:r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/>
              <a:t>Underrubrik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39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 m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1480E9-5B41-4A77-8509-F2EEBF2F77CD}"/>
              </a:ext>
            </a:extLst>
          </p:cNvPr>
          <p:cNvSpPr/>
          <p:nvPr userDrawn="1"/>
        </p:nvSpPr>
        <p:spPr>
          <a:xfrm>
            <a:off x="1134326" y="2285999"/>
            <a:ext cx="4909626" cy="229552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D2286CA-A37E-42CC-8EB9-8C505C0BA0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48050" y="2285999"/>
            <a:ext cx="4909624" cy="22955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du </a:t>
            </a:r>
            <a:r>
              <a:rPr lang="en-US" dirty="0" err="1"/>
              <a:t>skriva</a:t>
            </a:r>
            <a:r>
              <a:rPr lang="en-US" dirty="0"/>
              <a:t> </a:t>
            </a:r>
            <a:r>
              <a:rPr lang="en-US" dirty="0" err="1"/>
              <a:t>mer</a:t>
            </a:r>
            <a:r>
              <a:rPr lang="en-US" dirty="0"/>
              <a:t> text</a:t>
            </a:r>
            <a:endParaRPr lang="en-FI" dirty="0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2489F4FE-D984-4A05-9E1C-3259505DAB74}"/>
              </a:ext>
            </a:extLst>
          </p:cNvPr>
          <p:cNvSpPr/>
          <p:nvPr userDrawn="1"/>
        </p:nvSpPr>
        <p:spPr>
          <a:xfrm rot="10800000">
            <a:off x="1437502" y="4341308"/>
            <a:ext cx="1406440" cy="44924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9524423-11E1-4EB2-85C2-BD9EA16589E1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134326" y="2285999"/>
            <a:ext cx="4909624" cy="22955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Hit </a:t>
            </a:r>
            <a:r>
              <a:rPr lang="en-US" dirty="0" err="1"/>
              <a:t>kan</a:t>
            </a:r>
            <a:r>
              <a:rPr lang="en-US" dirty="0"/>
              <a:t> du </a:t>
            </a:r>
            <a:r>
              <a:rPr lang="en-US" dirty="0" err="1"/>
              <a:t>lägga</a:t>
            </a:r>
            <a:r>
              <a:rPr lang="en-US" dirty="0"/>
              <a:t> </a:t>
            </a:r>
            <a:r>
              <a:rPr lang="en-US" dirty="0" err="1"/>
              <a:t>viktig</a:t>
            </a:r>
            <a:r>
              <a:rPr lang="en-US" dirty="0"/>
              <a:t> information!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182103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0F8BA74-3E59-4B0C-A207-B89869B55598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AF2E70-4044-4E05-BECA-A96AAE156463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482F57-C4AC-4B68-8E3B-B2F11E9BF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23484"/>
            <a:ext cx="10515600" cy="811032"/>
          </a:xfrm>
          <a:prstGeom prst="rect">
            <a:avLst/>
          </a:prstGeom>
        </p:spPr>
        <p:txBody>
          <a:bodyPr/>
          <a:lstStyle>
            <a:lvl1pPr algn="ctr">
              <a:defRPr b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sv-SE" noProof="0" dirty="0"/>
              <a:t>Hit kan du lägga en rubrik</a:t>
            </a:r>
          </a:p>
        </p:txBody>
      </p:sp>
    </p:spTree>
    <p:extLst>
      <p:ext uri="{BB962C8B-B14F-4D97-AF65-F5344CB8AC3E}">
        <p14:creationId xmlns:p14="http://schemas.microsoft.com/office/powerpoint/2010/main" val="2452674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8482F57-C4AC-4B68-8E3B-B2F11E9BF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0425"/>
            <a:ext cx="10515600" cy="811032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Hit </a:t>
            </a:r>
            <a:r>
              <a:rPr lang="en-US" dirty="0" err="1"/>
              <a:t>kan</a:t>
            </a:r>
            <a:r>
              <a:rPr lang="en-US" dirty="0"/>
              <a:t> du </a:t>
            </a:r>
            <a:r>
              <a:rPr lang="en-US" dirty="0" err="1"/>
              <a:t>lägga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rubrik</a:t>
            </a:r>
            <a:endParaRPr lang="en-FI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17E9B07-B072-4A8D-B050-1C9ABCA81E0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926578"/>
            <a:ext cx="10515600" cy="415219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algn="l"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sv-SE" noProof="0" dirty="0"/>
              <a:t>Din text kommer hit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A49787-9F38-47CA-8C3D-BE170794205E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D7414ED3-21BD-48A9-B9C5-65699414A08E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23026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ch två 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A07947-F90A-4A47-9F71-CE5C93EC2B1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926577"/>
            <a:ext cx="5181600" cy="41521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sv-SE" noProof="0" dirty="0"/>
              <a:t>Text hit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AE697EB-88B6-4520-A284-5CFC5A6D0BF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926577"/>
            <a:ext cx="5181600" cy="41521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sv-SE" noProof="0" dirty="0"/>
              <a:t>Och hit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19A483-6C47-471B-9735-70DED7181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0425"/>
            <a:ext cx="10515600" cy="811032"/>
          </a:xfrm>
          <a:prstGeom prst="rect">
            <a:avLst/>
          </a:prstGeom>
        </p:spPr>
        <p:txBody>
          <a:bodyPr/>
          <a:lstStyle>
            <a:lvl1pPr algn="ctr">
              <a:defRPr b="0">
                <a:solidFill>
                  <a:schemeClr val="tx2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sv-SE" noProof="0" dirty="0"/>
              <a:t>Här kan du dela upp ditt innehåll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5E0B34-04CB-49F0-B390-A3525D99FADF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8FF5B8FE-9381-4A6A-8214-3DDDEFD201AE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72759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BD266E27-1379-4771-BD26-D37A794FC3C0}"/>
              </a:ext>
            </a:extLst>
          </p:cNvPr>
          <p:cNvSpPr/>
          <p:nvPr userDrawn="1"/>
        </p:nvSpPr>
        <p:spPr>
          <a:xfrm rot="10800000">
            <a:off x="1781091" y="4742953"/>
            <a:ext cx="1272208" cy="44924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EF269D-215F-490E-85E5-963FB55CC7B4}"/>
              </a:ext>
            </a:extLst>
          </p:cNvPr>
          <p:cNvSpPr/>
          <p:nvPr userDrawn="1"/>
        </p:nvSpPr>
        <p:spPr>
          <a:xfrm>
            <a:off x="-3976" y="0"/>
            <a:ext cx="12192000" cy="49024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A572CBC-95AB-4AF2-9F7C-4C38BA696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46694"/>
            <a:ext cx="5257800" cy="811032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 err="1"/>
              <a:t>Huvudrubrik</a:t>
            </a:r>
            <a:endParaRPr lang="en-FI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01F414A-D36D-46A8-AAE5-F20C8E89A5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78853" y="5319419"/>
            <a:ext cx="4239249" cy="1005843"/>
          </a:xfrm>
          <a:prstGeom prst="rect">
            <a:avLst/>
          </a:prstGeom>
        </p:spPr>
      </p:pic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0D19B22B-EF97-4631-9369-961228ECB2DD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5224007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56708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985C95-1692-4C72-B682-658DD66BF86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72200" y="1927225"/>
            <a:ext cx="5181600" cy="415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sv-SE" dirty="0"/>
              <a:t>Bild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A07947-F90A-4A47-9F71-CE5C93EC2B1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926577"/>
            <a:ext cx="5181600" cy="41521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sv-SE" noProof="0" dirty="0"/>
              <a:t>Din text kommer hit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19A483-6C47-471B-9735-70DED7181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0425"/>
            <a:ext cx="10515600" cy="811032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2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du ha text med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bild</a:t>
            </a:r>
            <a:endParaRPr lang="en-FI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1725CC-DB71-435F-863D-6E9B3009FF6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9AE0D94E-E969-43CF-8841-5AE452C377C7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662543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98B136-38E1-44C0-BFF2-1DFC348E234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1D754538-2D65-4C65-B775-13470C1F96C9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147462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54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06CA697D-9693-49E9-9EDE-EE52524830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1" y="2787835"/>
            <a:ext cx="5389534" cy="12787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8760C8-40FD-4F32-9341-201E1997CAA1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E4EA9E9-1E81-49EE-897D-22949DD7D512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4371D5D-F51C-409C-A147-4FCA460647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8265" y="2765069"/>
            <a:ext cx="4861560" cy="1309977"/>
          </a:xfrm>
          <a:prstGeom prst="rect">
            <a:avLst/>
          </a:prstGeom>
        </p:spPr>
        <p:txBody>
          <a:bodyPr anchor="b"/>
          <a:lstStyle>
            <a:lvl1pPr algn="l">
              <a:defRPr b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 err="1"/>
              <a:t>Huvudrubrik</a:t>
            </a:r>
            <a:endParaRPr lang="en-FI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5F7A797-6308-4220-9D22-FC985E02E6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8265" y="4075046"/>
            <a:ext cx="4861560" cy="766119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Ditt</a:t>
            </a:r>
            <a:r>
              <a:rPr lang="en-US" dirty="0"/>
              <a:t> </a:t>
            </a:r>
            <a:r>
              <a:rPr lang="en-US" dirty="0" err="1"/>
              <a:t>namn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298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år verksamhe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80516D1-60BE-4724-9DC0-CCAD0C845EC4}"/>
              </a:ext>
            </a:extLst>
          </p:cNvPr>
          <p:cNvSpPr txBox="1"/>
          <p:nvPr userDrawn="1"/>
        </p:nvSpPr>
        <p:spPr>
          <a:xfrm>
            <a:off x="838200" y="838863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dirty="0">
                <a:solidFill>
                  <a:schemeClr val="tx2"/>
                </a:solidFill>
                <a:latin typeface="+mj-lt"/>
              </a:rPr>
              <a:t>Kort om Språkambassadörerna</a:t>
            </a:r>
            <a:endParaRPr lang="en-FI" sz="4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AD713CB-7114-4138-B81C-34731AC3C7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AB9C8C62-2392-4CBF-9ABF-E3594DC273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39" y="1926576"/>
            <a:ext cx="2642582" cy="41521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F48CFC-69E1-4957-A273-F8C37F6707A6}"/>
              </a:ext>
            </a:extLst>
          </p:cNvPr>
          <p:cNvSpPr txBox="1"/>
          <p:nvPr userDrawn="1"/>
        </p:nvSpPr>
        <p:spPr>
          <a:xfrm>
            <a:off x="838863" y="1890797"/>
            <a:ext cx="5180937" cy="188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+mn-lt"/>
              </a:rPr>
              <a:t>Grundad 2019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+mn-lt"/>
              </a:rPr>
              <a:t>Över 1 500 gjorda besök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+mn-lt"/>
              </a:rPr>
              <a:t>Språkambassadören berättar sin historia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+mn-lt"/>
              </a:rPr>
              <a:t>Språkets möjligheter och nyttor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72C13C-A3A5-4A72-96C6-A0363D30C62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268AE2A-BE5E-4079-BFB0-BB237B5B0EC2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569120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person, standing, indoor&#10;&#10;Description automatically generated">
            <a:extLst>
              <a:ext uri="{FF2B5EF4-FFF2-40B4-BE49-F238E27FC236}">
                <a16:creationId xmlns:a16="http://schemas.microsoft.com/office/drawing/2014/main" id="{4F9F32B5-2617-4B57-925E-CAC16E82F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4" r="14374"/>
          <a:stretch/>
        </p:blipFill>
        <p:spPr>
          <a:xfrm>
            <a:off x="5069541" y="419063"/>
            <a:ext cx="6284259" cy="568672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C58374-78E1-43EB-8F98-86A5D40857DD}"/>
              </a:ext>
            </a:extLst>
          </p:cNvPr>
          <p:cNvSpPr/>
          <p:nvPr userDrawn="1"/>
        </p:nvSpPr>
        <p:spPr>
          <a:xfrm>
            <a:off x="628411" y="419063"/>
            <a:ext cx="3729318" cy="165613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217FD7-101A-4BF5-83D3-CC23A3A8FB1D}"/>
              </a:ext>
            </a:extLst>
          </p:cNvPr>
          <p:cNvSpPr txBox="1"/>
          <p:nvPr userDrawn="1"/>
        </p:nvSpPr>
        <p:spPr>
          <a:xfrm>
            <a:off x="731502" y="1366117"/>
            <a:ext cx="3505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bg2"/>
                </a:solidFill>
                <a:latin typeface="+mj-lt"/>
              </a:rPr>
              <a:t>Kom ihåg feedbacken!</a:t>
            </a:r>
            <a:endParaRPr lang="en-FI" sz="24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BCE098C-35DF-4410-A7EC-198783D1C063}"/>
              </a:ext>
            </a:extLst>
          </p:cNvPr>
          <p:cNvSpPr/>
          <p:nvPr userDrawn="1"/>
        </p:nvSpPr>
        <p:spPr>
          <a:xfrm rot="10800000">
            <a:off x="846716" y="1918172"/>
            <a:ext cx="1038094" cy="331591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A28EAAB-ED47-4E49-9A70-F88E91585D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82964ED0-7F8B-48A5-BFF1-4F50EBCCB2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948" y="5538061"/>
            <a:ext cx="341908" cy="34190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8FB66CED-BB27-47C0-A7C0-8DF661FFD0D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08" y="5538063"/>
            <a:ext cx="339677" cy="341908"/>
          </a:xfrm>
          <a:prstGeom prst="rect">
            <a:avLst/>
          </a:prstGeom>
        </p:spPr>
      </p:pic>
      <p:pic>
        <p:nvPicPr>
          <p:cNvPr id="12" name="Picture 11" descr="Logo, icon&#10;&#10;Description automatically generated">
            <a:extLst>
              <a:ext uri="{FF2B5EF4-FFF2-40B4-BE49-F238E27FC236}">
                <a16:creationId xmlns:a16="http://schemas.microsoft.com/office/drawing/2014/main" id="{120C30B8-1427-4862-A74C-8B749F0AA7A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820" y="5538060"/>
            <a:ext cx="341909" cy="341909"/>
          </a:xfrm>
          <a:prstGeom prst="rect">
            <a:avLst/>
          </a:prstGeom>
        </p:spPr>
      </p:pic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DC1FA247-F1CD-AE2F-9DB5-2F4E591EE8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417" y="2360905"/>
            <a:ext cx="1374969" cy="18030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638193-71A0-F5A1-5AAB-AFB254E103EF}"/>
              </a:ext>
            </a:extLst>
          </p:cNvPr>
          <p:cNvSpPr txBox="1"/>
          <p:nvPr userDrawn="1"/>
        </p:nvSpPr>
        <p:spPr>
          <a:xfrm>
            <a:off x="1365762" y="4666338"/>
            <a:ext cx="2677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kielilahettilaat.fi/</a:t>
            </a:r>
            <a:r>
              <a:rPr lang="sv-FI" dirty="0" err="1"/>
              <a:t>oppilas</a:t>
            </a:r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3859032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hjee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80516D1-60BE-4724-9DC0-CCAD0C845EC4}"/>
              </a:ext>
            </a:extLst>
          </p:cNvPr>
          <p:cNvSpPr txBox="1"/>
          <p:nvPr userDrawn="1"/>
        </p:nvSpPr>
        <p:spPr>
          <a:xfrm>
            <a:off x="838200" y="838863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dirty="0">
                <a:solidFill>
                  <a:schemeClr val="tx2"/>
                </a:solidFill>
                <a:latin typeface="+mj-lt"/>
              </a:rPr>
              <a:t>Instruktioner </a:t>
            </a:r>
            <a:r>
              <a:rPr lang="sv-SE" sz="4400">
                <a:solidFill>
                  <a:schemeClr val="tx2"/>
                </a:solidFill>
                <a:latin typeface="+mj-lt"/>
              </a:rPr>
              <a:t>till ambassadören</a:t>
            </a:r>
            <a:endParaRPr lang="en-FI" sz="4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AD713CB-7114-4138-B81C-34731AC3C7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F48CFC-69E1-4957-A273-F8C37F6707A6}"/>
              </a:ext>
            </a:extLst>
          </p:cNvPr>
          <p:cNvSpPr txBox="1"/>
          <p:nvPr userDrawn="1"/>
        </p:nvSpPr>
        <p:spPr>
          <a:xfrm>
            <a:off x="838863" y="1890797"/>
            <a:ext cx="5714337" cy="2538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 dirty="0">
                <a:latin typeface="+mn-lt"/>
              </a:rPr>
              <a:t>Du kan byta ut alla bilder om du vill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 dirty="0">
                <a:latin typeface="+mn-lt"/>
              </a:rPr>
              <a:t>Du hittar många olika layout-alternativ om du högerklickar på en </a:t>
            </a:r>
            <a:r>
              <a:rPr lang="sv-SE" sz="1800" dirty="0" err="1">
                <a:latin typeface="+mn-lt"/>
              </a:rPr>
              <a:t>slide</a:t>
            </a:r>
            <a:r>
              <a:rPr lang="sv-SE" sz="1800" dirty="0">
                <a:latin typeface="+mn-lt"/>
              </a:rPr>
              <a:t> och väljer ’layout’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 dirty="0">
                <a:latin typeface="+mn-lt"/>
              </a:rPr>
              <a:t>TIPS: det är bra att använda mycket bilder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 dirty="0">
                <a:latin typeface="+mn-lt"/>
              </a:rPr>
              <a:t>Du kan ersätta ’Kort om Språkambassadörerna’ sliden om du vill, men där finns information om oss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72C13C-A3A5-4A72-96C6-A0363D30C62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268AE2A-BE5E-4079-BFB0-BB237B5B0EC2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88415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BD266E27-1379-4771-BD26-D37A794FC3C0}"/>
              </a:ext>
            </a:extLst>
          </p:cNvPr>
          <p:cNvSpPr/>
          <p:nvPr userDrawn="1"/>
        </p:nvSpPr>
        <p:spPr>
          <a:xfrm rot="10800000">
            <a:off x="1781091" y="4742953"/>
            <a:ext cx="1272208" cy="44924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EF269D-215F-490E-85E5-963FB55CC7B4}"/>
              </a:ext>
            </a:extLst>
          </p:cNvPr>
          <p:cNvSpPr/>
          <p:nvPr userDrawn="1"/>
        </p:nvSpPr>
        <p:spPr>
          <a:xfrm>
            <a:off x="-3976" y="0"/>
            <a:ext cx="12192000" cy="49024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A572CBC-95AB-4AF2-9F7C-4C38BA696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46694"/>
            <a:ext cx="5257800" cy="811032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 err="1"/>
              <a:t>Huvudrubrik</a:t>
            </a:r>
            <a:endParaRPr lang="en-FI" dirty="0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0D19B22B-EF97-4631-9369-961228ECB2DD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5224007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01ACC1F-15E9-4802-ADD2-B7EDF4830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17775" y="5310256"/>
            <a:ext cx="2930174" cy="104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0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versio kak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8482F57-C4AC-4B68-8E3B-B2F11E9BF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8265" y="2892294"/>
            <a:ext cx="4861560" cy="1309977"/>
          </a:xfrm>
          <a:prstGeom prst="rect">
            <a:avLst/>
          </a:prstGeom>
        </p:spPr>
        <p:txBody>
          <a:bodyPr anchor="b"/>
          <a:lstStyle>
            <a:lvl1pPr algn="l">
              <a:defRPr b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 err="1"/>
              <a:t>Huvudrubrik</a:t>
            </a:r>
            <a:endParaRPr lang="en-FI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C226B55-BCBB-4DEE-A4DA-CE3C763E8C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429" y="2571036"/>
            <a:ext cx="4763007" cy="1690868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B6630D7-EF3B-4FF7-BF47-51AF963FCF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8265" y="4202271"/>
            <a:ext cx="4861560" cy="766119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Ditt</a:t>
            </a:r>
            <a:r>
              <a:rPr lang="en-US" dirty="0"/>
              <a:t> </a:t>
            </a:r>
            <a:r>
              <a:rPr lang="en-US" dirty="0" err="1"/>
              <a:t>namn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8760C8-40FD-4F32-9341-201E1997CAA1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E4EA9E9-1E81-49EE-897D-22949DD7D512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9179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idän toimint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A74634E-55CF-4681-8A55-49DFF4EE21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5AE0CF-1292-4814-B63C-0190636C5C12}"/>
              </a:ext>
            </a:extLst>
          </p:cNvPr>
          <p:cNvSpPr txBox="1"/>
          <p:nvPr userDrawn="1"/>
        </p:nvSpPr>
        <p:spPr>
          <a:xfrm>
            <a:off x="838200" y="838863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400" noProof="0" dirty="0">
                <a:solidFill>
                  <a:schemeClr val="tx2"/>
                </a:solidFill>
                <a:latin typeface="+mj-lt"/>
              </a:rPr>
              <a:t>Lyhyesti Kielilähettiläistä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9632BBC1-228D-46C2-8D41-FCD8721742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39" y="1926576"/>
            <a:ext cx="2642582" cy="41521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C5F9B2-6C0B-4CDF-99C8-61458903BAF6}"/>
              </a:ext>
            </a:extLst>
          </p:cNvPr>
          <p:cNvSpPr txBox="1"/>
          <p:nvPr userDrawn="1"/>
        </p:nvSpPr>
        <p:spPr>
          <a:xfrm>
            <a:off x="838863" y="1890797"/>
            <a:ext cx="5180937" cy="188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noProof="0" dirty="0">
                <a:latin typeface="+mn-lt"/>
              </a:rPr>
              <a:t>Perustettu 2019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noProof="0" dirty="0">
                <a:latin typeface="+mn-lt"/>
              </a:rPr>
              <a:t>Yli 1 500 tehtyä vierailua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noProof="0" dirty="0">
                <a:latin typeface="+mn-lt"/>
              </a:rPr>
              <a:t>Kielilähettiläs kertoo oman tarinansa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noProof="0" dirty="0">
                <a:latin typeface="+mn-lt"/>
              </a:rPr>
              <a:t>Kielen mahdollisuudet ja hyödyt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C6A05C-B3C8-4851-93C1-1BBF49C279B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BBD1D9B6-E229-4769-A495-3C4A107F90F7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045476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35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0" r:id="rId2"/>
    <p:sldLayoutId id="2147483714" r:id="rId3"/>
    <p:sldLayoutId id="2147483705" r:id="rId4"/>
    <p:sldLayoutId id="214748370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437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15" r:id="rId2"/>
    <p:sldLayoutId id="2147483716" r:id="rId3"/>
    <p:sldLayoutId id="2147483708" r:id="rId4"/>
    <p:sldLayoutId id="214748371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DD37215F-E42F-4B83-BA28-340A06A79F4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6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7" r:id="rId6"/>
    <p:sldLayoutId id="2147483699" r:id="rId7"/>
    <p:sldLayoutId id="2147483700" r:id="rId8"/>
    <p:sldLayoutId id="2147483701" r:id="rId9"/>
    <p:sldLayoutId id="2147483711" r:id="rId10"/>
    <p:sldLayoutId id="2147483698" r:id="rId11"/>
    <p:sldLayoutId id="21474837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637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77E3D6-03CE-4054-90D3-DC67E4A9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9" name="Picture Placeholder 8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20F6FEC1-8D65-72E4-F14B-3EB0FD90471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" b="12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3450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354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03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6FE86D-5CDB-010F-2CF2-93AE64619BE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E50B185-7971-DE22-74E5-EC121EACE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24" name="Picture Placeholder 23" descr="A picture containing person&#10;&#10;Description automatically generated">
            <a:extLst>
              <a:ext uri="{FF2B5EF4-FFF2-40B4-BE49-F238E27FC236}">
                <a16:creationId xmlns:a16="http://schemas.microsoft.com/office/drawing/2014/main" id="{75451B16-871C-6810-2F76-D6F7ED77CD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1" t="7962" r="23307" b="420"/>
          <a:stretch/>
        </p:blipFill>
        <p:spPr>
          <a:xfrm>
            <a:off x="6098117" y="0"/>
            <a:ext cx="6093883" cy="6858000"/>
          </a:xfrm>
        </p:spPr>
      </p:pic>
    </p:spTree>
    <p:extLst>
      <p:ext uri="{BB962C8B-B14F-4D97-AF65-F5344CB8AC3E}">
        <p14:creationId xmlns:p14="http://schemas.microsoft.com/office/powerpoint/2010/main" val="2101574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B58579-5E27-D46D-CA11-4C63875EC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2E1878-4000-314B-E071-813B51067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8405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erson giving a presentation&#10;&#10;Description automatically generated">
            <a:extLst>
              <a:ext uri="{FF2B5EF4-FFF2-40B4-BE49-F238E27FC236}">
                <a16:creationId xmlns:a16="http://schemas.microsoft.com/office/drawing/2014/main" id="{BCE94ADE-FCDE-C01A-B1AC-9E402434CF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2" b="9942"/>
          <a:stretch>
            <a:fillRect/>
          </a:stretch>
        </p:blipFill>
        <p:spPr/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599818-2322-B2E6-7F78-F0EF628762F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2765A5-0A4B-9F40-F2B3-058A4BF5A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20529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612595"/>
      </p:ext>
    </p:extLst>
  </p:cSld>
  <p:clrMapOvr>
    <a:masterClrMapping/>
  </p:clrMapOvr>
</p:sld>
</file>

<file path=ppt/theme/theme1.xml><?xml version="1.0" encoding="utf-8"?>
<a:theme xmlns:a="http://schemas.openxmlformats.org/drawingml/2006/main" name="På svenska">
  <a:themeElements>
    <a:clrScheme name="Språkambassadörerna">
      <a:dk1>
        <a:srgbClr val="333333"/>
      </a:dk1>
      <a:lt1>
        <a:srgbClr val="FFFFFF"/>
      </a:lt1>
      <a:dk2>
        <a:srgbClr val="016670"/>
      </a:dk2>
      <a:lt2>
        <a:srgbClr val="FFFFFF"/>
      </a:lt2>
      <a:accent1>
        <a:srgbClr val="FFF637"/>
      </a:accent1>
      <a:accent2>
        <a:srgbClr val="4FE0C7"/>
      </a:accent2>
      <a:accent3>
        <a:srgbClr val="7E9FF2"/>
      </a:accent3>
      <a:accent4>
        <a:srgbClr val="18A6ED"/>
      </a:accent4>
      <a:accent5>
        <a:srgbClr val="3CEF72"/>
      </a:accent5>
      <a:accent6>
        <a:srgbClr val="FC4A1A"/>
      </a:accent6>
      <a:hlink>
        <a:srgbClr val="4FE0C7"/>
      </a:hlink>
      <a:folHlink>
        <a:srgbClr val="4ABDAC"/>
      </a:folHlink>
    </a:clrScheme>
    <a:fontScheme name="Kielilähettiläät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uomeksi">
  <a:themeElements>
    <a:clrScheme name="Språkambassadörerna">
      <a:dk1>
        <a:srgbClr val="333333"/>
      </a:dk1>
      <a:lt1>
        <a:srgbClr val="FFFFFF"/>
      </a:lt1>
      <a:dk2>
        <a:srgbClr val="016670"/>
      </a:dk2>
      <a:lt2>
        <a:srgbClr val="FFFFFF"/>
      </a:lt2>
      <a:accent1>
        <a:srgbClr val="FFF637"/>
      </a:accent1>
      <a:accent2>
        <a:srgbClr val="4FE0C7"/>
      </a:accent2>
      <a:accent3>
        <a:srgbClr val="7E9FF2"/>
      </a:accent3>
      <a:accent4>
        <a:srgbClr val="18A6ED"/>
      </a:accent4>
      <a:accent5>
        <a:srgbClr val="3CEF72"/>
      </a:accent5>
      <a:accent6>
        <a:srgbClr val="FC4A1A"/>
      </a:accent6>
      <a:hlink>
        <a:srgbClr val="4FE0C7"/>
      </a:hlink>
      <a:folHlink>
        <a:srgbClr val="4ABDAC"/>
      </a:folHlink>
    </a:clrScheme>
    <a:fontScheme name="Kielilähettiläät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yout">
  <a:themeElements>
    <a:clrScheme name="Språkambassadörerna">
      <a:dk1>
        <a:srgbClr val="333333"/>
      </a:dk1>
      <a:lt1>
        <a:srgbClr val="FFFFFF"/>
      </a:lt1>
      <a:dk2>
        <a:srgbClr val="016670"/>
      </a:dk2>
      <a:lt2>
        <a:srgbClr val="FFFFFF"/>
      </a:lt2>
      <a:accent1>
        <a:srgbClr val="FFF637"/>
      </a:accent1>
      <a:accent2>
        <a:srgbClr val="4FE0C7"/>
      </a:accent2>
      <a:accent3>
        <a:srgbClr val="7E9FF2"/>
      </a:accent3>
      <a:accent4>
        <a:srgbClr val="18A6ED"/>
      </a:accent4>
      <a:accent5>
        <a:srgbClr val="3CEF72"/>
      </a:accent5>
      <a:accent6>
        <a:srgbClr val="FC4A1A"/>
      </a:accent6>
      <a:hlink>
        <a:srgbClr val="4FE0C7"/>
      </a:hlink>
      <a:folHlink>
        <a:srgbClr val="4ABDAC"/>
      </a:folHlink>
    </a:clrScheme>
    <a:fontScheme name="Kielilähettiläät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27806ca-8667-4eeb-b586-66b850bf9020" xsi:nil="true"/>
    <Createdby xmlns="a9b7b93d-0d5b-4308-b2df-5a2f2d4cdbc8">
      <UserInfo>
        <DisplayName/>
        <AccountId xsi:nil="true"/>
        <AccountType/>
      </UserInfo>
    </Createdby>
    <lcf76f155ced4ddcb4097134ff3c332f xmlns="a9b7b93d-0d5b-4308-b2df-5a2f2d4cdbc8">
      <Terms xmlns="http://schemas.microsoft.com/office/infopath/2007/PartnerControls"/>
    </lcf76f155ced4ddcb4097134ff3c332f>
    <Datecreated xmlns="a9b7b93d-0d5b-4308-b2df-5a2f2d4cdbc8">2022-12-08T11:00:24+00:00</Datecreated>
    <Kategori xmlns="a9b7b93d-0d5b-4308-b2df-5a2f2d4cdbc8">
      <Value>2022</Value>
      <Value>ambassadör</Value>
      <Value>Instruktioner</Value>
      <Value>Extern presentation</Value>
    </Kategori>
    <Kommentarer xmlns="a9b7b93d-0d5b-4308-b2df-5a2f2d4cdbc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F66D95D778DB44981FDF2103292FA9" ma:contentTypeVersion="24" ma:contentTypeDescription="Create a new document." ma:contentTypeScope="" ma:versionID="829805b6f44abd9bb27a53f858c14d46">
  <xsd:schema xmlns:xsd="http://www.w3.org/2001/XMLSchema" xmlns:xs="http://www.w3.org/2001/XMLSchema" xmlns:p="http://schemas.microsoft.com/office/2006/metadata/properties" xmlns:ns2="a9b7b93d-0d5b-4308-b2df-5a2f2d4cdbc8" xmlns:ns3="727806ca-8667-4eeb-b586-66b850bf9020" targetNamespace="http://schemas.microsoft.com/office/2006/metadata/properties" ma:root="true" ma:fieldsID="b492d9a5bf3d1edbfdbbb87f4c4d475b" ns2:_="" ns3:_="">
    <xsd:import namespace="a9b7b93d-0d5b-4308-b2df-5a2f2d4cdbc8"/>
    <xsd:import namespace="727806ca-8667-4eeb-b586-66b850bf90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Kommentarer" minOccurs="0"/>
                <xsd:element ref="ns2:Kategori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Datecreated" minOccurs="0"/>
                <xsd:element ref="ns2:Createdby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b7b93d-0d5b-4308-b2df-5a2f2d4cdb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Kommentarer" ma:index="15" nillable="true" ma:displayName="Comments" ma:format="Dropdown" ma:internalName="Kommentarer">
      <xsd:simpleType>
        <xsd:restriction base="dms:Note">
          <xsd:maxLength value="255"/>
        </xsd:restriction>
      </xsd:simpleType>
    </xsd:element>
    <xsd:element name="Kategori" ma:index="16" nillable="true" ma:displayName="Kategori" ma:format="Dropdown" ma:internalName="Kategori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2019"/>
                    <xsd:enumeration value="2020"/>
                    <xsd:enumeration value="2021"/>
                    <xsd:enumeration value="2022"/>
                    <xsd:enumeration value="2023"/>
                    <xsd:enumeration value="Alfred Kordelin"/>
                    <xsd:enumeration value="ambassadör"/>
                    <xsd:enumeration value="Ansökning"/>
                    <xsd:enumeration value="ansökningar-sverige"/>
                    <xsd:enumeration value="anteckningar"/>
                    <xsd:enumeration value="anteckningar2021"/>
                    <xsd:enumeration value="anteckningar2022"/>
                    <xsd:enumeration value="Arbetsteam"/>
                    <xsd:enumeration value="arbetsteammöten2021"/>
                    <xsd:enumeration value="arbetsteammöten2022"/>
                    <xsd:enumeration value="Aurora"/>
                    <xsd:enumeration value="avtal"/>
                    <xsd:enumeration value="Besök"/>
                    <xsd:enumeration value="Beställningar"/>
                    <xsd:enumeration value="bilaga"/>
                    <xsd:enumeration value="Bilder"/>
                    <xsd:enumeration value="Bilder (arbetsteamet)"/>
                    <xsd:enumeration value="Bilder (allmänna)"/>
                    <xsd:enumeration value="Bilder (grafik)"/>
                    <xsd:enumeration value="Bilder (situationer)"/>
                    <xsd:enumeration value="Bilder (studiobilder)"/>
                    <xsd:enumeration value="Blivande ambassadörer"/>
                    <xsd:enumeration value="Bokslut"/>
                    <xsd:enumeration value="Budget"/>
                    <xsd:enumeration value="Distansbesök"/>
                    <xsd:enumeration value="Ekonomi"/>
                    <xsd:enumeration value="elev"/>
                    <xsd:enumeration value="Evenemang"/>
                    <xsd:enumeration value="Extern kommunikation"/>
                    <xsd:enumeration value="Extern presentation"/>
                    <xsd:enumeration value="Feedback"/>
                    <xsd:enumeration value="feedback-ambassadör"/>
                    <xsd:enumeration value="feedback-elev"/>
                    <xsd:enumeration value="feedback-lärare"/>
                    <xsd:enumeration value="feedbackblankett"/>
                    <xsd:enumeration value="feedbackblankett-ambassadör"/>
                    <xsd:enumeration value="feedbackblankett-elev"/>
                    <xsd:enumeration value="feedbackblankett-lärare"/>
                    <xsd:enumeration value="finansieringsplan"/>
                    <xsd:enumeration value="Finansiärer"/>
                    <xsd:enumeration value="Fonder"/>
                    <xsd:enumeration value="Fotografier"/>
                    <xsd:enumeration value="Föreningen"/>
                    <xsd:enumeration value="föreningsevenemang"/>
                    <xsd:enumeration value="Föreningsregler"/>
                    <xsd:enumeration value="Gustaf Svanljung"/>
                    <xsd:enumeration value="Handbok"/>
                    <xsd:enumeration value="Helsinki Education Week"/>
                    <xsd:enumeration value="Hemsidan"/>
                    <xsd:enumeration value="HR"/>
                    <xsd:enumeration value="Instruktioner"/>
                    <xsd:enumeration value="Intern kommunikation"/>
                    <xsd:enumeration value="Intern presentation"/>
                    <xsd:enumeration value="IT"/>
                    <xsd:enumeration value="Jaan"/>
                    <xsd:enumeration value="Jane&amp;Aatos Erkon säätiö"/>
                    <xsd:enumeration value="Jenna"/>
                    <xsd:enumeration value="Jessica"/>
                    <xsd:enumeration value="Jolanda"/>
                    <xsd:enumeration value="Kommande besök"/>
                    <xsd:enumeration value="Koneen säätiö"/>
                    <xsd:enumeration value="Konstsamfundet"/>
                    <xsd:enumeration value="Kostnader"/>
                    <xsd:enumeration value="Kulturfonden"/>
                    <xsd:enumeration value="Kvitto"/>
                    <xsd:enumeration value="Logo"/>
                    <xsd:enumeration value="Liana"/>
                    <xsd:enumeration value="lärare"/>
                    <xsd:enumeration value="Lön"/>
                    <xsd:enumeration value="Marknadsföringsmaterial"/>
                    <xsd:enumeration value="Material"/>
                    <xsd:enumeration value="Medlemmar"/>
                    <xsd:enumeration value="Mentorskap"/>
                    <xsd:enumeration value="Målsättningar"/>
                    <xsd:enumeration value="Mötesprotokoll"/>
                    <xsd:enumeration value="nordisk-kulturkontakt"/>
                    <xsd:enumeration value="Nuvarande ambassadörer"/>
                    <xsd:enumeration value="Nya projekt"/>
                    <xsd:enumeration value="Nyheter"/>
                    <xsd:enumeration value="Nyhetsbrev"/>
                    <xsd:enumeration value="Podcast"/>
                    <xsd:enumeration value="Pressmeddelanden"/>
                    <xsd:enumeration value="Pressträff"/>
                    <xsd:enumeration value="Projektansökan Kulturfonden 2021"/>
                    <xsd:enumeration value="projektbeskrivning"/>
                    <xsd:enumeration value="projektplan"/>
                    <xsd:enumeration value="Rapport"/>
                    <xsd:enumeration value="Redovisning"/>
                    <xsd:enumeration value="Räkningar"/>
                    <xsd:enumeration value="Samarbete"/>
                    <xsd:enumeration value="samarbeten-sverige"/>
                    <xsd:enumeration value="Santeri"/>
                    <xsd:enumeration value="SFV"/>
                    <xsd:enumeration value="skatter"/>
                    <xsd:enumeration value="Skolornas kontaktuppgifter"/>
                    <xsd:enumeration value="SLS"/>
                    <xsd:enumeration value="Språkcafé"/>
                    <xsd:enumeration value="Stadgar"/>
                    <xsd:enumeration value="Strategi"/>
                    <xsd:enumeration value="Styrelsen"/>
                    <xsd:enumeration value="Styrelsemöte"/>
                    <xsd:enumeration value="Suomen kulttuurirahasto"/>
                    <xsd:enumeration value="SKR-etelä-pohjanmaa"/>
                    <xsd:enumeration value="SKR-keski-pohjanmaan-rahasto"/>
                    <xsd:enumeration value="SKR-uudenmaan-rahasto"/>
                    <xsd:enumeration value="SKR-varsinais-suomen-rahasto"/>
                    <xsd:enumeration value="Statistik"/>
                    <xsd:enumeration value="Svenska dagen"/>
                    <xsd:enumeration value="Sverige"/>
                    <xsd:enumeration value="Svenska kulturfonden Björneborg"/>
                    <xsd:enumeration value="Tagline"/>
                    <xsd:enumeration value="TASE-esittely"/>
                    <xsd:enumeration value="texter till media"/>
                    <xsd:enumeration value="Thomas"/>
                    <xsd:enumeration value="till ambassadörer"/>
                    <xsd:enumeration value="till Jaan"/>
                    <xsd:enumeration value="Till lärare"/>
                    <xsd:enumeration value="Tryckmaterial"/>
                    <xsd:enumeration value="träffa en finne"/>
                    <xsd:enumeration value="träffa en svensk"/>
                    <xsd:enumeration value="UD"/>
                    <xsd:enumeration value="Undersstödssiftelsen Arbetets Vänner Huvudförenigen"/>
                    <xsd:enumeration value="Utrikesministeriet"/>
                    <xsd:enumeration value="Utvärdering"/>
                    <xsd:enumeration value="Verksamhetsberättelse"/>
                    <xsd:enumeration value="verksamhetsgranskarens utlåtande"/>
                    <xsd:enumeration value="Verksamhetsgranskning"/>
                    <xsd:enumeration value="Verksamhetsplan"/>
                    <xsd:enumeration value="Verktyg"/>
                    <xsd:enumeration value="Våra ambassadörer"/>
                    <xsd:enumeration value="våren-2022"/>
                    <xsd:enumeration value="Word-botten"/>
                    <xsd:enumeration value="Årsmöte"/>
                  </xsd:restriction>
                </xsd:simpleType>
              </xsd:element>
            </xsd:sequence>
          </xsd:extension>
        </xsd:complexContent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Datecreated" ma:index="21" nillable="true" ma:displayName="Date created" ma:default="[today]" ma:format="DateTime" ma:internalName="Datecreated">
      <xsd:simpleType>
        <xsd:restriction base="dms:DateTime"/>
      </xsd:simpleType>
    </xsd:element>
    <xsd:element name="Createdby" ma:index="22" nillable="true" ma:displayName="Created by" ma:format="Dropdown" ma:list="UserInfo" ma:SharePointGroup="0" ma:internalName="Createdby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142c4e7b-4dd5-4136-a1de-df380ef9a37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7806ca-8667-4eeb-b586-66b850bf9020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ea1b521b-0fc8-4d90-badc-0cb8187e5da4}" ma:internalName="TaxCatchAll" ma:showField="CatchAllData" ma:web="727806ca-8667-4eeb-b586-66b850bf90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988A56-9939-4583-8C24-578C71A442B0}">
  <ds:schemaRefs>
    <ds:schemaRef ds:uri="http://schemas.microsoft.com/office/2006/documentManagement/types"/>
    <ds:schemaRef ds:uri="http://schemas.microsoft.com/office/infopath/2007/PartnerControls"/>
    <ds:schemaRef ds:uri="http://purl.org/dc/terms/"/>
    <ds:schemaRef ds:uri="727806ca-8667-4eeb-b586-66b850bf9020"/>
    <ds:schemaRef ds:uri="a9b7b93d-0d5b-4308-b2df-5a2f2d4cdbc8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9B99299-CE9F-4B97-9A2A-CECB837BA99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DBDB55-8181-440F-BD47-317E4BC2A8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b7b93d-0d5b-4308-b2df-5a2f2d4cdbc8"/>
    <ds:schemaRef ds:uri="727806ca-8667-4eeb-b586-66b850bf90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2647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Roboto</vt:lpstr>
      <vt:lpstr>Roboto Black</vt:lpstr>
      <vt:lpstr>På svenska</vt:lpstr>
      <vt:lpstr>Suomeksi</vt:lpstr>
      <vt:lpstr>Layout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Lillbåsk</dc:creator>
  <cp:lastModifiedBy>Jolanda Riissanen</cp:lastModifiedBy>
  <cp:revision>49</cp:revision>
  <dcterms:created xsi:type="dcterms:W3CDTF">2021-09-29T07:01:44Z</dcterms:created>
  <dcterms:modified xsi:type="dcterms:W3CDTF">2022-12-08T14:42:05Z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0x010100F5F66D95D778DB44981FDF2103292FA9</vt:lpwstr>
  </property>
  <property fmtid="{D5CDD505-2E9C-101B-9397-08002B2CF9AE}" pid="3" name="MediaServiceImageTags">
    <vt:lpwstr/>
  </property>
</Properties>
</file>