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706" r:id="rId5"/>
    <p:sldMasterId id="2147483690" r:id="rId6"/>
  </p:sldMasterIdLst>
  <p:notesMasterIdLst>
    <p:notesMasterId r:id="rId15"/>
  </p:notesMasterIdLst>
  <p:sldIdLst>
    <p:sldId id="312" r:id="rId7"/>
    <p:sldId id="304" r:id="rId8"/>
    <p:sldId id="308" r:id="rId9"/>
    <p:sldId id="305" r:id="rId10"/>
    <p:sldId id="309" r:id="rId11"/>
    <p:sldId id="311" r:id="rId12"/>
    <p:sldId id="310" r:id="rId13"/>
    <p:sldId id="306" r:id="rId14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E0C7"/>
    <a:srgbClr val="FF0056"/>
    <a:srgbClr val="1DA79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5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6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A8150-8FEC-4F48-94D6-7CFA70A84EA6}" type="datetimeFigureOut">
              <a:rPr lang="en-FI" smtClean="0"/>
              <a:t>04/24/2023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A9095-B1AB-4EC8-8175-42D1B6D55AD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9939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tio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Instruktioner till ambassadören</a:t>
            </a:r>
            <a:endParaRPr lang="en-FI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761961" cy="253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byta ut alla bilder om du vill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hittar många olika layout-alternativ om du högerklickar på en </a:t>
            </a:r>
            <a:r>
              <a:rPr lang="sv-SE" sz="1800" dirty="0" err="1">
                <a:latin typeface="+mn-lt"/>
              </a:rPr>
              <a:t>slide</a:t>
            </a:r>
            <a:r>
              <a:rPr lang="sv-SE" sz="1800" dirty="0">
                <a:latin typeface="+mn-lt"/>
              </a:rPr>
              <a:t> och väljer ’layout’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TIPS: det är bra att använda mycket bilder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ersätta ’Kort om Språkambassadörerna’ sliden om du vill, men där finns information om oss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37460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a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731502" y="1366922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>
                <a:solidFill>
                  <a:schemeClr val="bg2"/>
                </a:solidFill>
                <a:latin typeface="+mj-lt"/>
              </a:rPr>
              <a:t>Muista</a:t>
            </a:r>
            <a:r>
              <a:rPr lang="sv-SE" sz="2400" dirty="0">
                <a:solidFill>
                  <a:schemeClr val="bg2"/>
                </a:solidFill>
                <a:latin typeface="+mj-lt"/>
              </a:rPr>
              <a:t> </a:t>
            </a:r>
            <a:r>
              <a:rPr lang="sv-SE" sz="2400" dirty="0" err="1">
                <a:solidFill>
                  <a:schemeClr val="bg2"/>
                </a:solidFill>
                <a:latin typeface="+mj-lt"/>
              </a:rPr>
              <a:t>palaute</a:t>
            </a:r>
            <a:r>
              <a:rPr lang="sv-SE" sz="2400" dirty="0">
                <a:solidFill>
                  <a:schemeClr val="bg2"/>
                </a:solidFill>
                <a:latin typeface="+mj-lt"/>
              </a:rPr>
              <a:t>!</a:t>
            </a:r>
            <a:endParaRPr lang="en-FI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846716" y="1918977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340F02C6-6EBE-403D-B5C8-976DD0B5D4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48" y="5538061"/>
            <a:ext cx="341908" cy="34190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19B92B7-5247-48AB-B292-128A2FC11E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08" y="5538063"/>
            <a:ext cx="339677" cy="341908"/>
          </a:xfrm>
          <a:prstGeom prst="rect">
            <a:avLst/>
          </a:prstGeom>
        </p:spPr>
      </p:pic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C988C951-91BF-4907-AEB8-F3A63459C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20" y="5538060"/>
            <a:ext cx="341909" cy="341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787F6-5DBE-CD0E-ED51-74783808F007}"/>
              </a:ext>
            </a:extLst>
          </p:cNvPr>
          <p:cNvSpPr txBox="1"/>
          <p:nvPr userDrawn="1"/>
        </p:nvSpPr>
        <p:spPr>
          <a:xfrm>
            <a:off x="1425504" y="4681549"/>
            <a:ext cx="240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kielilahettilaat.fi/elev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BDA3A627-CC8D-D16E-4EBC-6344D7EFA7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03" y="2340958"/>
            <a:ext cx="2070600" cy="2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Underrubrik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6BABA-B1C3-49AD-9248-1AFD7EB43F2F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EABADD7-3988-47FE-AEAA-408BECFFCE32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6AC7E3-E8DE-41DD-8FE1-D771A25F8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6189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någonting</a:t>
            </a:r>
            <a:r>
              <a:rPr lang="en-US" dirty="0"/>
              <a:t> </a:t>
            </a:r>
            <a:r>
              <a:rPr lang="en-US" dirty="0" err="1"/>
              <a:t>viktigt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74202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-1"/>
            <a:ext cx="12192000" cy="18809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BD4A41-1F37-448F-87E4-5C1D805BCA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86608"/>
            <a:ext cx="10515600" cy="3892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Text hit</a:t>
            </a:r>
            <a:endParaRPr lang="en-FI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84AEBA5-0725-4A22-A48E-C8345D66EC6F}"/>
              </a:ext>
            </a:extLst>
          </p:cNvPr>
          <p:cNvSpPr/>
          <p:nvPr userDrawn="1"/>
        </p:nvSpPr>
        <p:spPr>
          <a:xfrm rot="10800000">
            <a:off x="1719290" y="1721457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Rubrik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72885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uppdela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3DDB9F-93BE-4261-8CFC-97FAAD12265F}"/>
              </a:ext>
            </a:extLst>
          </p:cNvPr>
          <p:cNvSpPr/>
          <p:nvPr userDrawn="1"/>
        </p:nvSpPr>
        <p:spPr>
          <a:xfrm>
            <a:off x="735109" y="446086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785C8C-5A6A-409C-98AE-ADF4102BF5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12894"/>
            <a:ext cx="3729318" cy="37658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Mera</a:t>
            </a:r>
            <a:r>
              <a:rPr lang="en-US" dirty="0"/>
              <a:t> text hit</a:t>
            </a:r>
            <a:endParaRPr lang="en-FI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F853873-A385-4909-AD7C-9B1ABBF21F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69541" y="446086"/>
            <a:ext cx="6284259" cy="5632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Text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</a:t>
            </a:r>
            <a:endParaRPr lang="en-FI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6F2C3AC-31AE-499B-A862-E655EFE68228}"/>
              </a:ext>
            </a:extLst>
          </p:cNvPr>
          <p:cNvSpPr/>
          <p:nvPr userDrawn="1"/>
        </p:nvSpPr>
        <p:spPr>
          <a:xfrm rot="10800000">
            <a:off x="953414" y="1945195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663C54-62AB-4F8D-A60B-2862F404CB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240" y="1023912"/>
            <a:ext cx="3375025" cy="1008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Viktig</a:t>
            </a:r>
            <a:r>
              <a:rPr lang="en-US" dirty="0"/>
              <a:t> </a:t>
            </a:r>
            <a:r>
              <a:rPr lang="en-US" dirty="0" err="1"/>
              <a:t>poäng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22080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in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344684"/>
            <a:ext cx="4829516" cy="351636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Text hit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6DC897-B770-4096-A3F5-8096515A1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951"/>
            <a:ext cx="4926106" cy="134732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defRPr sz="2800"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Rubrik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95772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bild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Rubrik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Underrubrik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3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1480E9-5B41-4A77-8509-F2EEBF2F77CD}"/>
              </a:ext>
            </a:extLst>
          </p:cNvPr>
          <p:cNvSpPr/>
          <p:nvPr userDrawn="1"/>
        </p:nvSpPr>
        <p:spPr>
          <a:xfrm>
            <a:off x="1134326" y="2285999"/>
            <a:ext cx="4909626" cy="22955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D2286CA-A37E-42CC-8EB9-8C505C0BA0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48050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skriva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text</a:t>
            </a:r>
            <a:endParaRPr lang="en-FI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489F4FE-D984-4A05-9E1C-3259505DAB74}"/>
              </a:ext>
            </a:extLst>
          </p:cNvPr>
          <p:cNvSpPr/>
          <p:nvPr userDrawn="1"/>
        </p:nvSpPr>
        <p:spPr>
          <a:xfrm rot="10800000">
            <a:off x="1437502" y="4341308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9524423-11E1-4EB2-85C2-BD9EA16589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134326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viktig</a:t>
            </a:r>
            <a:r>
              <a:rPr lang="en-US" dirty="0"/>
              <a:t> information!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82103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AF2E70-4044-4E05-BECA-A96AAE156463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23484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sv-SE" noProof="0" dirty="0"/>
              <a:t>Hit kan du lägga en rubrik</a:t>
            </a:r>
          </a:p>
        </p:txBody>
      </p:sp>
    </p:spTree>
    <p:extLst>
      <p:ext uri="{BB962C8B-B14F-4D97-AF65-F5344CB8AC3E}">
        <p14:creationId xmlns:p14="http://schemas.microsoft.com/office/powerpoint/2010/main" val="2452674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endParaRPr lang="en-FI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17E9B07-B072-4A8D-B050-1C9ABCA81E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26578"/>
            <a:ext cx="10515600" cy="41521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Din text kommer hit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A49787-9F38-47CA-8C3D-BE170794205E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7414ED3-21BD-48A9-B9C5-65699414A08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23026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Text hit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E697EB-88B6-4520-A284-5CFC5A6D0B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26577"/>
            <a:ext cx="5181600" cy="41521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Och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sv-SE" noProof="0" dirty="0"/>
              <a:t>Här kan du dela upp ditt innehåll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5E0B34-04CB-49F0-B390-A3525D99FADF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FF5B8FE-9381-4A6A-8214-3DDDEFD201A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7275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01F414A-D36D-46A8-AAE5-F20C8E89A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8853" y="5319419"/>
            <a:ext cx="4239249" cy="1005843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6708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85C95-1692-4C72-B682-658DD66BF8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927225"/>
            <a:ext cx="5181600" cy="415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 dirty="0"/>
              <a:t>Bild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Din text kommer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du ha text med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725CC-DB71-435F-863D-6E9B3009FF6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AE0D94E-E969-43CF-8841-5AE452C377C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66254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98B136-38E1-44C0-BFF2-1DFC348E234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D754538-2D65-4C65-B775-13470C1F96C9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47462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4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6CA697D-9693-49E9-9EDE-EE5252483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1" y="2787835"/>
            <a:ext cx="5389534" cy="1278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371D5D-F51C-409C-A147-4FCA46064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765069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5F7A797-6308-4220-9D22-FC985E02E6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075046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namn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9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år verksamh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Kort om Språkambassadörerna</a:t>
            </a:r>
            <a:endParaRPr lang="en-FI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B9C8C62-2392-4CBF-9ABF-E3594DC273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Grundad 2019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Över 1 700 gjorda besök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Språkambassadören berättar sin historia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Språkets möjligheter och nyttor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9120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731502" y="1366117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/>
                </a:solidFill>
                <a:latin typeface="+mj-lt"/>
              </a:rPr>
              <a:t>Kom ihåg feedbacken!</a:t>
            </a:r>
            <a:endParaRPr lang="en-FI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846716" y="1918172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82964ED0-7F8B-48A5-BFF1-4F50EBCCB2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48" y="5538061"/>
            <a:ext cx="341908" cy="34190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FB66CED-BB27-47C0-A7C0-8DF661FFD0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08" y="5538063"/>
            <a:ext cx="339677" cy="341908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120C30B8-1427-4862-A74C-8B749F0AA7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20" y="5538060"/>
            <a:ext cx="341909" cy="341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638193-71A0-F5A1-5AAB-AFB254E103EF}"/>
              </a:ext>
            </a:extLst>
          </p:cNvPr>
          <p:cNvSpPr txBox="1"/>
          <p:nvPr userDrawn="1"/>
        </p:nvSpPr>
        <p:spPr>
          <a:xfrm>
            <a:off x="1365762" y="4666338"/>
            <a:ext cx="267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kielilahettilaat.fi/</a:t>
            </a:r>
            <a:r>
              <a:rPr lang="sv-FI" dirty="0" err="1"/>
              <a:t>oppilas</a:t>
            </a:r>
            <a:endParaRPr lang="sv-FI" dirty="0"/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FBD7A4F0-48EA-22D8-5562-0C2FCCA8BA4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95" y="2361395"/>
            <a:ext cx="2018749" cy="201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3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je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Instruktioner </a:t>
            </a:r>
            <a:r>
              <a:rPr lang="sv-SE" sz="4400">
                <a:solidFill>
                  <a:schemeClr val="tx2"/>
                </a:solidFill>
                <a:latin typeface="+mj-lt"/>
              </a:rPr>
              <a:t>till ambassadören</a:t>
            </a:r>
            <a:endParaRPr lang="en-FI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714337" cy="253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byta ut alla bilder om du vill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hittar många olika layout-alternativ om du högerklickar på en </a:t>
            </a:r>
            <a:r>
              <a:rPr lang="sv-SE" sz="1800" dirty="0" err="1">
                <a:latin typeface="+mn-lt"/>
              </a:rPr>
              <a:t>slide</a:t>
            </a:r>
            <a:r>
              <a:rPr lang="sv-SE" sz="1800" dirty="0">
                <a:latin typeface="+mn-lt"/>
              </a:rPr>
              <a:t> och väljer ’layout’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TIPS: det är bra att använda mycket bilder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ersätta ’Kort om Språkambassadörerna’ sliden om du vill, men där finns information om oss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88415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1ACC1F-15E9-4802-ADD2-B7EDF4830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7775" y="5310256"/>
            <a:ext cx="2930174" cy="10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0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versio kak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892294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226B55-BCBB-4DEE-A4DA-CE3C763E8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429" y="2571036"/>
            <a:ext cx="4763007" cy="169086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B6630D7-EF3B-4FF7-BF47-51AF963FCF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202271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namn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917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dän toimi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A74634E-55CF-4681-8A55-49DFF4EE2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AE0CF-1292-4814-B63C-0190636C5C12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noProof="0" dirty="0">
                <a:solidFill>
                  <a:schemeClr val="tx2"/>
                </a:solidFill>
                <a:latin typeface="+mj-lt"/>
              </a:rPr>
              <a:t>Lyhyesti Kielilähettiläistä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632BBC1-228D-46C2-8D41-FCD8721742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5F9B2-6C0B-4CDF-99C8-61458903BAF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Perustettu 2019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Yli 1 700 tehtyä vierailua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Kielilähettiläs kertoo oman tarinansa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Kielen mahdollisuudet ja hyödyt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6A05C-B3C8-4851-93C1-1BBF49C279B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BD1D9B6-E229-4769-A495-3C4A107F90F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04547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35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0" r:id="rId2"/>
    <p:sldLayoutId id="2147483714" r:id="rId3"/>
    <p:sldLayoutId id="2147483705" r:id="rId4"/>
    <p:sldLayoutId id="21474837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3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5" r:id="rId2"/>
    <p:sldLayoutId id="2147483716" r:id="rId3"/>
    <p:sldLayoutId id="2147483708" r:id="rId4"/>
    <p:sldLayoutId id="214748371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D37215F-E42F-4B83-BA28-340A06A79F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6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7" r:id="rId6"/>
    <p:sldLayoutId id="2147483699" r:id="rId7"/>
    <p:sldLayoutId id="2147483700" r:id="rId8"/>
    <p:sldLayoutId id="2147483701" r:id="rId9"/>
    <p:sldLayoutId id="2147483711" r:id="rId10"/>
    <p:sldLayoutId id="2147483698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637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7E3D6-03CE-4054-90D3-DC67E4A9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9" name="Picture Placeholder 8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20F6FEC1-8D65-72E4-F14B-3EB0FD9047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345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35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03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FE86D-5CDB-010F-2CF2-93AE64619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50B185-7971-DE22-74E5-EC121EACE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4" name="Picture Placeholder 23" descr="A picture containing person&#10;&#10;Description automatically generated">
            <a:extLst>
              <a:ext uri="{FF2B5EF4-FFF2-40B4-BE49-F238E27FC236}">
                <a16:creationId xmlns:a16="http://schemas.microsoft.com/office/drawing/2014/main" id="{75451B16-871C-6810-2F76-D6F7ED77CD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1" t="7962" r="23307" b="420"/>
          <a:stretch/>
        </p:blipFill>
        <p:spPr>
          <a:xfrm>
            <a:off x="6098117" y="0"/>
            <a:ext cx="6093883" cy="6858000"/>
          </a:xfrm>
        </p:spPr>
      </p:pic>
    </p:spTree>
    <p:extLst>
      <p:ext uri="{BB962C8B-B14F-4D97-AF65-F5344CB8AC3E}">
        <p14:creationId xmlns:p14="http://schemas.microsoft.com/office/powerpoint/2010/main" val="2101574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B58579-5E27-D46D-CA11-4C63875E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E1878-4000-314B-E071-813B51067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8405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giving a presentation&#10;&#10;Description automatically generated">
            <a:extLst>
              <a:ext uri="{FF2B5EF4-FFF2-40B4-BE49-F238E27FC236}">
                <a16:creationId xmlns:a16="http://schemas.microsoft.com/office/drawing/2014/main" id="{BCE94ADE-FCDE-C01A-B1AC-9E402434CF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2" b="9942"/>
          <a:stretch>
            <a:fillRect/>
          </a:stretch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599818-2322-B2E6-7F78-F0EF628762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2765A5-0A4B-9F40-F2B3-058A4BF5A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052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612595"/>
      </p:ext>
    </p:extLst>
  </p:cSld>
  <p:clrMapOvr>
    <a:masterClrMapping/>
  </p:clrMapOvr>
</p:sld>
</file>

<file path=ppt/theme/theme1.xml><?xml version="1.0" encoding="utf-8"?>
<a:theme xmlns:a="http://schemas.openxmlformats.org/drawingml/2006/main" name="På svenska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omeksi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yout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806ca-8667-4eeb-b586-66b850bf9020" xsi:nil="true"/>
    <Createdby xmlns="a9b7b93d-0d5b-4308-b2df-5a2f2d4cdbc8">
      <UserInfo>
        <DisplayName/>
        <AccountId xsi:nil="true"/>
        <AccountType/>
      </UserInfo>
    </Createdby>
    <lcf76f155ced4ddcb4097134ff3c332f xmlns="a9b7b93d-0d5b-4308-b2df-5a2f2d4cdbc8">
      <Terms xmlns="http://schemas.microsoft.com/office/infopath/2007/PartnerControls"/>
    </lcf76f155ced4ddcb4097134ff3c332f>
    <Datecreated xmlns="a9b7b93d-0d5b-4308-b2df-5a2f2d4cdbc8">2022-12-08T11:00:24+00:00</Datecreated>
    <Kategori xmlns="a9b7b93d-0d5b-4308-b2df-5a2f2d4cdbc8">
      <Value>2022</Value>
      <Value>ambassadör</Value>
      <Value>Instruktioner</Value>
      <Value>Extern presentation</Value>
    </Kategori>
    <Kommentarer xmlns="a9b7b93d-0d5b-4308-b2df-5a2f2d4cdbc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F66D95D778DB44981FDF2103292FA9" ma:contentTypeVersion="24" ma:contentTypeDescription="Create a new document." ma:contentTypeScope="" ma:versionID="829805b6f44abd9bb27a53f858c14d46">
  <xsd:schema xmlns:xsd="http://www.w3.org/2001/XMLSchema" xmlns:xs="http://www.w3.org/2001/XMLSchema" xmlns:p="http://schemas.microsoft.com/office/2006/metadata/properties" xmlns:ns2="a9b7b93d-0d5b-4308-b2df-5a2f2d4cdbc8" xmlns:ns3="727806ca-8667-4eeb-b586-66b850bf9020" targetNamespace="http://schemas.microsoft.com/office/2006/metadata/properties" ma:root="true" ma:fieldsID="b492d9a5bf3d1edbfdbbb87f4c4d475b" ns2:_="" ns3:_="">
    <xsd:import namespace="a9b7b93d-0d5b-4308-b2df-5a2f2d4cdbc8"/>
    <xsd:import namespace="727806ca-8667-4eeb-b586-66b850bf90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Kommentarer" minOccurs="0"/>
                <xsd:element ref="ns2:Kategori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Datecreated" minOccurs="0"/>
                <xsd:element ref="ns2:Createdby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7b93d-0d5b-4308-b2df-5a2f2d4cdb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Kommentarer" ma:index="15" nillable="true" ma:displayName="Comments" ma:format="Dropdown" ma:internalName="Kommentarer">
      <xsd:simpleType>
        <xsd:restriction base="dms:Note">
          <xsd:maxLength value="255"/>
        </xsd:restriction>
      </xsd:simpleType>
    </xsd:element>
    <xsd:element name="Kategori" ma:index="16" nillable="true" ma:displayName="Kategori" ma:format="Dropdown" ma:internalName="Kategori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9"/>
                    <xsd:enumeration value="2020"/>
                    <xsd:enumeration value="2021"/>
                    <xsd:enumeration value="2022"/>
                    <xsd:enumeration value="2023"/>
                    <xsd:enumeration value="Alfred Kordelin"/>
                    <xsd:enumeration value="ambassadör"/>
                    <xsd:enumeration value="Ansökning"/>
                    <xsd:enumeration value="ansökningar-sverige"/>
                    <xsd:enumeration value="anteckningar"/>
                    <xsd:enumeration value="anteckningar2021"/>
                    <xsd:enumeration value="anteckningar2022"/>
                    <xsd:enumeration value="Arbetsteam"/>
                    <xsd:enumeration value="arbetsteammöten2021"/>
                    <xsd:enumeration value="arbetsteammöten2022"/>
                    <xsd:enumeration value="Aurora"/>
                    <xsd:enumeration value="avtal"/>
                    <xsd:enumeration value="Besök"/>
                    <xsd:enumeration value="Beställningar"/>
                    <xsd:enumeration value="bilaga"/>
                    <xsd:enumeration value="Bilder"/>
                    <xsd:enumeration value="Bilder (arbetsteamet)"/>
                    <xsd:enumeration value="Bilder (allmänna)"/>
                    <xsd:enumeration value="Bilder (grafik)"/>
                    <xsd:enumeration value="Bilder (situationer)"/>
                    <xsd:enumeration value="Bilder (studiobilder)"/>
                    <xsd:enumeration value="Blivande ambassadörer"/>
                    <xsd:enumeration value="Bokslut"/>
                    <xsd:enumeration value="Budget"/>
                    <xsd:enumeration value="Distansbesök"/>
                    <xsd:enumeration value="Ekonomi"/>
                    <xsd:enumeration value="elev"/>
                    <xsd:enumeration value="Evenemang"/>
                    <xsd:enumeration value="Extern kommunikation"/>
                    <xsd:enumeration value="Extern presentation"/>
                    <xsd:enumeration value="Feedback"/>
                    <xsd:enumeration value="feedback-ambassadör"/>
                    <xsd:enumeration value="feedback-elev"/>
                    <xsd:enumeration value="feedback-lärare"/>
                    <xsd:enumeration value="feedbackblankett"/>
                    <xsd:enumeration value="feedbackblankett-ambassadör"/>
                    <xsd:enumeration value="feedbackblankett-elev"/>
                    <xsd:enumeration value="feedbackblankett-lärare"/>
                    <xsd:enumeration value="finansieringsplan"/>
                    <xsd:enumeration value="Finansiärer"/>
                    <xsd:enumeration value="Fonder"/>
                    <xsd:enumeration value="Fotografier"/>
                    <xsd:enumeration value="Föreningen"/>
                    <xsd:enumeration value="föreningsevenemang"/>
                    <xsd:enumeration value="Föreningsregler"/>
                    <xsd:enumeration value="Gustaf Svanljung"/>
                    <xsd:enumeration value="Handbok"/>
                    <xsd:enumeration value="Helsinki Education Week"/>
                    <xsd:enumeration value="Hemsidan"/>
                    <xsd:enumeration value="HR"/>
                    <xsd:enumeration value="Instruktioner"/>
                    <xsd:enumeration value="Intern kommunikation"/>
                    <xsd:enumeration value="Intern presentation"/>
                    <xsd:enumeration value="IT"/>
                    <xsd:enumeration value="Jaan"/>
                    <xsd:enumeration value="Jane&amp;Aatos Erkon säätiö"/>
                    <xsd:enumeration value="Jenna"/>
                    <xsd:enumeration value="Jessica"/>
                    <xsd:enumeration value="Jolanda"/>
                    <xsd:enumeration value="Kommande besök"/>
                    <xsd:enumeration value="Koneen säätiö"/>
                    <xsd:enumeration value="Konstsamfundet"/>
                    <xsd:enumeration value="Kostnader"/>
                    <xsd:enumeration value="Kulturfonden"/>
                    <xsd:enumeration value="Kvitto"/>
                    <xsd:enumeration value="Logo"/>
                    <xsd:enumeration value="Liana"/>
                    <xsd:enumeration value="lärare"/>
                    <xsd:enumeration value="Lön"/>
                    <xsd:enumeration value="Marknadsföringsmaterial"/>
                    <xsd:enumeration value="Material"/>
                    <xsd:enumeration value="Medlemmar"/>
                    <xsd:enumeration value="Mentorskap"/>
                    <xsd:enumeration value="Målsättningar"/>
                    <xsd:enumeration value="Mötesprotokoll"/>
                    <xsd:enumeration value="nordisk-kulturkontakt"/>
                    <xsd:enumeration value="Nuvarande ambassadörer"/>
                    <xsd:enumeration value="Nya projekt"/>
                    <xsd:enumeration value="Nyheter"/>
                    <xsd:enumeration value="Nyhetsbrev"/>
                    <xsd:enumeration value="Podcast"/>
                    <xsd:enumeration value="Pressmeddelanden"/>
                    <xsd:enumeration value="Pressträff"/>
                    <xsd:enumeration value="Projektansökan Kulturfonden 2021"/>
                    <xsd:enumeration value="projektbeskrivning"/>
                    <xsd:enumeration value="projektplan"/>
                    <xsd:enumeration value="Rapport"/>
                    <xsd:enumeration value="Redovisning"/>
                    <xsd:enumeration value="Räkningar"/>
                    <xsd:enumeration value="Samarbete"/>
                    <xsd:enumeration value="samarbeten-sverige"/>
                    <xsd:enumeration value="Santeri"/>
                    <xsd:enumeration value="SFV"/>
                    <xsd:enumeration value="skatter"/>
                    <xsd:enumeration value="Skolornas kontaktuppgifter"/>
                    <xsd:enumeration value="SLS"/>
                    <xsd:enumeration value="Språkcafé"/>
                    <xsd:enumeration value="Stadgar"/>
                    <xsd:enumeration value="Strategi"/>
                    <xsd:enumeration value="Styrelsen"/>
                    <xsd:enumeration value="Styrelsemöte"/>
                    <xsd:enumeration value="Suomen kulttuurirahasto"/>
                    <xsd:enumeration value="SKR-etelä-pohjanmaa"/>
                    <xsd:enumeration value="SKR-keski-pohjanmaan-rahasto"/>
                    <xsd:enumeration value="SKR-uudenmaan-rahasto"/>
                    <xsd:enumeration value="SKR-varsinais-suomen-rahasto"/>
                    <xsd:enumeration value="Statistik"/>
                    <xsd:enumeration value="Svenska dagen"/>
                    <xsd:enumeration value="Sverige"/>
                    <xsd:enumeration value="Svenska kulturfonden Björneborg"/>
                    <xsd:enumeration value="Tagline"/>
                    <xsd:enumeration value="TASE-esittely"/>
                    <xsd:enumeration value="texter till media"/>
                    <xsd:enumeration value="Thomas"/>
                    <xsd:enumeration value="till ambassadörer"/>
                    <xsd:enumeration value="till Jaan"/>
                    <xsd:enumeration value="Till lärare"/>
                    <xsd:enumeration value="Tryckmaterial"/>
                    <xsd:enumeration value="träffa en finne"/>
                    <xsd:enumeration value="träffa en svensk"/>
                    <xsd:enumeration value="UD"/>
                    <xsd:enumeration value="Undersstödssiftelsen Arbetets Vänner Huvudförenigen"/>
                    <xsd:enumeration value="Utrikesministeriet"/>
                    <xsd:enumeration value="Utvärdering"/>
                    <xsd:enumeration value="Verksamhetsberättelse"/>
                    <xsd:enumeration value="verksamhetsgranskarens utlåtande"/>
                    <xsd:enumeration value="Verksamhetsgranskning"/>
                    <xsd:enumeration value="Verksamhetsplan"/>
                    <xsd:enumeration value="Verktyg"/>
                    <xsd:enumeration value="Våra ambassadörer"/>
                    <xsd:enumeration value="våren-2022"/>
                    <xsd:enumeration value="Word-botten"/>
                    <xsd:enumeration value="Årsmöte"/>
                  </xsd:restriction>
                </xsd:simpleType>
              </xsd:element>
            </xsd:sequence>
          </xsd:extension>
        </xsd:complexContent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Datecreated" ma:index="21" nillable="true" ma:displayName="Date created" ma:default="[today]" ma:format="DateTime" ma:internalName="Datecreated">
      <xsd:simpleType>
        <xsd:restriction base="dms:DateTime"/>
      </xsd:simpleType>
    </xsd:element>
    <xsd:element name="Createdby" ma:index="22" nillable="true" ma:displayName="Created by" ma:format="Dropdown" ma:list="UserInfo" ma:SharePointGroup="0" ma:internalName="Crea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142c4e7b-4dd5-4136-a1de-df380ef9a3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806ca-8667-4eeb-b586-66b850bf9020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ea1b521b-0fc8-4d90-badc-0cb8187e5da4}" ma:internalName="TaxCatchAll" ma:showField="CatchAllData" ma:web="727806ca-8667-4eeb-b586-66b850bf90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988A56-9939-4583-8C24-578C71A442B0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727806ca-8667-4eeb-b586-66b850bf9020"/>
    <ds:schemaRef ds:uri="a9b7b93d-0d5b-4308-b2df-5a2f2d4cdbc8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9B99299-CE9F-4B97-9A2A-CECB837BA9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DBDB55-8181-440F-BD47-317E4BC2A8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b7b93d-0d5b-4308-b2df-5a2f2d4cdbc8"/>
    <ds:schemaRef ds:uri="727806ca-8667-4eeb-b586-66b850bf90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2649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Roboto</vt:lpstr>
      <vt:lpstr>Roboto Black</vt:lpstr>
      <vt:lpstr>På svenska</vt:lpstr>
      <vt:lpstr>Suomeksi</vt:lpstr>
      <vt:lpstr>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Lillbåsk</dc:creator>
  <cp:lastModifiedBy>Jolanda Riissanen</cp:lastModifiedBy>
  <cp:revision>52</cp:revision>
  <dcterms:created xsi:type="dcterms:W3CDTF">2021-09-29T07:01:44Z</dcterms:created>
  <dcterms:modified xsi:type="dcterms:W3CDTF">2023-04-24T13:46:55Z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0x010100F5F66D95D778DB44981FDF2103292FA9</vt:lpwstr>
  </property>
  <property fmtid="{D5CDD505-2E9C-101B-9397-08002B2CF9AE}" pid="3" name="MediaServiceImageTags">
    <vt:lpwstr/>
  </property>
</Properties>
</file>