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706" r:id="rId2"/>
    <p:sldMasterId id="2147483690" r:id="rId3"/>
  </p:sldMasterIdLst>
  <p:notesMasterIdLst>
    <p:notesMasterId r:id="rId30"/>
  </p:notesMasterIdLst>
  <p:sldIdLst>
    <p:sldId id="345" r:id="rId4"/>
    <p:sldId id="304" r:id="rId5"/>
    <p:sldId id="331" r:id="rId6"/>
    <p:sldId id="332" r:id="rId7"/>
    <p:sldId id="338" r:id="rId8"/>
    <p:sldId id="322" r:id="rId9"/>
    <p:sldId id="333" r:id="rId10"/>
    <p:sldId id="337" r:id="rId11"/>
    <p:sldId id="330" r:id="rId12"/>
    <p:sldId id="334" r:id="rId13"/>
    <p:sldId id="339" r:id="rId14"/>
    <p:sldId id="324" r:id="rId15"/>
    <p:sldId id="341" r:id="rId16"/>
    <p:sldId id="340" r:id="rId17"/>
    <p:sldId id="342" r:id="rId18"/>
    <p:sldId id="336" r:id="rId19"/>
    <p:sldId id="344" r:id="rId20"/>
    <p:sldId id="346" r:id="rId21"/>
    <p:sldId id="347" r:id="rId22"/>
    <p:sldId id="356" r:id="rId23"/>
    <p:sldId id="357" r:id="rId24"/>
    <p:sldId id="353" r:id="rId25"/>
    <p:sldId id="351" r:id="rId26"/>
    <p:sldId id="354" r:id="rId27"/>
    <p:sldId id="355" r:id="rId28"/>
    <p:sldId id="352" r:id="rId29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ör språkambassadören" id="{F92F8142-B803-9C4B-A93D-DBD1E2432B49}">
          <p14:sldIdLst>
            <p14:sldId id="345"/>
          </p14:sldIdLst>
        </p14:section>
        <p14:section name="1) Introduktion" id="{9B8BC78C-17F9-BA4C-9F33-8D669B6460E7}">
          <p14:sldIdLst>
            <p14:sldId id="304"/>
            <p14:sldId id="331"/>
            <p14:sldId id="332"/>
            <p14:sldId id="338"/>
          </p14:sldIdLst>
        </p14:section>
        <p14:section name="2) Vem är ni?" id="{38BFBDB7-07B6-394F-86B2-F9374488C5D2}">
          <p14:sldIdLst>
            <p14:sldId id="322"/>
            <p14:sldId id="333"/>
            <p14:sldId id="337"/>
          </p14:sldIdLst>
        </p14:section>
        <p14:section name="3) Behöver jag svenska?" id="{B8E34B5E-9446-B449-9DBC-EB6EE326ADE5}">
          <p14:sldIdLst>
            <p14:sldId id="330"/>
          </p14:sldIdLst>
        </p14:section>
        <p14:section name="4) Min berättelse" id="{D44661AC-5E54-2D41-8041-D3383B585908}">
          <p14:sldIdLst>
            <p14:sldId id="334"/>
          </p14:sldIdLst>
        </p14:section>
        <p14:section name="5) Hur kan jag använda svenska på fritiden?" id="{C50EAB41-6D91-6C4D-B053-94296B2F4AAA}">
          <p14:sldIdLst>
            <p14:sldId id="339"/>
            <p14:sldId id="324"/>
            <p14:sldId id="341"/>
            <p14:sldId id="340"/>
            <p14:sldId id="342"/>
            <p14:sldId id="336"/>
            <p14:sldId id="344"/>
          </p14:sldIdLst>
        </p14:section>
        <p14:section name="6) Feedback" id="{454097A2-4110-2A42-8C66-3F7C95AAF63A}">
          <p14:sldIdLst>
            <p14:sldId id="346"/>
            <p14:sldId id="347"/>
            <p14:sldId id="356"/>
            <p14:sldId id="357"/>
          </p14:sldIdLst>
        </p14:section>
        <p14:section name="Exempel på aktiverande lekar och aktiviteter" id="{EA4D40B7-C074-6546-B3E8-2FE941E81200}">
          <p14:sldIdLst>
            <p14:sldId id="353"/>
            <p14:sldId id="351"/>
            <p14:sldId id="354"/>
            <p14:sldId id="355"/>
            <p14:sldId id="35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BAFD"/>
    <a:srgbClr val="AB7942"/>
    <a:srgbClr val="005493"/>
    <a:srgbClr val="FF40FF"/>
    <a:srgbClr val="4FE0C7"/>
    <a:srgbClr val="FF0056"/>
    <a:srgbClr val="1DA790"/>
    <a:srgbClr val="99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7875" autoAdjust="0"/>
    <p:restoredTop sz="95921"/>
  </p:normalViewPr>
  <p:slideViewPr>
    <p:cSldViewPr snapToGrid="0" showGuides="1">
      <p:cViewPr varScale="1">
        <p:scale>
          <a:sx n="64" d="100"/>
          <a:sy n="64" d="100"/>
        </p:scale>
        <p:origin x="640" y="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svg"/><Relationship Id="rId1" Type="http://schemas.openxmlformats.org/officeDocument/2006/relationships/image" Target="../media/image24.png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9128B9-E6B2-4FCC-A723-EADE112F7617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CB840B9-333B-4074-9B29-3198964147A4}">
      <dgm:prSet/>
      <dgm:spPr/>
      <dgm:t>
        <a:bodyPr/>
        <a:lstStyle/>
        <a:p>
          <a:r>
            <a:rPr lang="en-US" dirty="0"/>
            <a:t>Jag heter ___________.</a:t>
          </a:r>
        </a:p>
      </dgm:t>
    </dgm:pt>
    <dgm:pt modelId="{40DC61E4-1063-41C9-9427-63C2FE9EDE17}" type="parTrans" cxnId="{908D903B-8065-4769-BE7D-B698CEC27197}">
      <dgm:prSet/>
      <dgm:spPr/>
      <dgm:t>
        <a:bodyPr/>
        <a:lstStyle/>
        <a:p>
          <a:endParaRPr lang="en-US"/>
        </a:p>
      </dgm:t>
    </dgm:pt>
    <dgm:pt modelId="{E87A2A74-41D3-44CC-BF1D-0791DF3A2C1C}" type="sibTrans" cxnId="{908D903B-8065-4769-BE7D-B698CEC27197}">
      <dgm:prSet/>
      <dgm:spPr/>
      <dgm:t>
        <a:bodyPr/>
        <a:lstStyle/>
        <a:p>
          <a:endParaRPr lang="en-US"/>
        </a:p>
      </dgm:t>
    </dgm:pt>
    <dgm:pt modelId="{F6D41769-A76D-47A2-A761-3B57D85C7808}">
      <dgm:prSet/>
      <dgm:spPr/>
      <dgm:t>
        <a:bodyPr/>
        <a:lstStyle/>
        <a:p>
          <a:r>
            <a:rPr lang="en-US" dirty="0"/>
            <a:t>Jag är ___ år gammal.</a:t>
          </a:r>
        </a:p>
      </dgm:t>
    </dgm:pt>
    <dgm:pt modelId="{FD392E2F-AB18-474B-BAF3-34CB999D385F}" type="parTrans" cxnId="{F3FF5302-1D2A-4C9C-A4EB-5D156B37AC69}">
      <dgm:prSet/>
      <dgm:spPr/>
      <dgm:t>
        <a:bodyPr/>
        <a:lstStyle/>
        <a:p>
          <a:endParaRPr lang="en-US"/>
        </a:p>
      </dgm:t>
    </dgm:pt>
    <dgm:pt modelId="{826C8517-678F-4761-8BA0-3A5178D6F3C6}" type="sibTrans" cxnId="{F3FF5302-1D2A-4C9C-A4EB-5D156B37AC69}">
      <dgm:prSet/>
      <dgm:spPr/>
      <dgm:t>
        <a:bodyPr/>
        <a:lstStyle/>
        <a:p>
          <a:endParaRPr lang="en-US"/>
        </a:p>
      </dgm:t>
    </dgm:pt>
    <dgm:pt modelId="{5C67FC4B-06FA-46C7-A592-F66A3C7E6CD5}">
      <dgm:prSet/>
      <dgm:spPr/>
      <dgm:t>
        <a:bodyPr/>
        <a:lstStyle/>
        <a:p>
          <a:r>
            <a:rPr lang="en-US" dirty="0"/>
            <a:t>Jag bor i ____________. </a:t>
          </a:r>
        </a:p>
      </dgm:t>
    </dgm:pt>
    <dgm:pt modelId="{5A2A3B84-186F-41FD-B9A4-22C16A40F9F3}" type="parTrans" cxnId="{A425AAAE-4A8D-48BD-87CA-CF3313A31BE6}">
      <dgm:prSet/>
      <dgm:spPr/>
      <dgm:t>
        <a:bodyPr/>
        <a:lstStyle/>
        <a:p>
          <a:endParaRPr lang="en-US"/>
        </a:p>
      </dgm:t>
    </dgm:pt>
    <dgm:pt modelId="{4923E338-7529-455C-8271-A4FA3BFA8A2A}" type="sibTrans" cxnId="{A425AAAE-4A8D-48BD-87CA-CF3313A31BE6}">
      <dgm:prSet/>
      <dgm:spPr/>
      <dgm:t>
        <a:bodyPr/>
        <a:lstStyle/>
        <a:p>
          <a:endParaRPr lang="en-US"/>
        </a:p>
      </dgm:t>
    </dgm:pt>
    <dgm:pt modelId="{8D448667-41BB-4447-9F79-99052E99BFFC}" type="pres">
      <dgm:prSet presAssocID="{969128B9-E6B2-4FCC-A723-EADE112F7617}" presName="linear" presStyleCnt="0">
        <dgm:presLayoutVars>
          <dgm:animLvl val="lvl"/>
          <dgm:resizeHandles val="exact"/>
        </dgm:presLayoutVars>
      </dgm:prSet>
      <dgm:spPr/>
    </dgm:pt>
    <dgm:pt modelId="{66C74F57-67D2-BD4F-B425-3C23321BFEB0}" type="pres">
      <dgm:prSet presAssocID="{6CB840B9-333B-4074-9B29-3198964147A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DF25192-34F3-D848-892D-91ED001D3FF7}" type="pres">
      <dgm:prSet presAssocID="{E87A2A74-41D3-44CC-BF1D-0791DF3A2C1C}" presName="spacer" presStyleCnt="0"/>
      <dgm:spPr/>
    </dgm:pt>
    <dgm:pt modelId="{40040574-AB39-4147-9EC5-EAB9D62AC92E}" type="pres">
      <dgm:prSet presAssocID="{F6D41769-A76D-47A2-A761-3B57D85C780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441836C-C3FC-FB46-B7B7-8A61A261E73C}" type="pres">
      <dgm:prSet presAssocID="{826C8517-678F-4761-8BA0-3A5178D6F3C6}" presName="spacer" presStyleCnt="0"/>
      <dgm:spPr/>
    </dgm:pt>
    <dgm:pt modelId="{31B8E930-318E-0C4F-9F6C-B25A2150DFD3}" type="pres">
      <dgm:prSet presAssocID="{5C67FC4B-06FA-46C7-A592-F66A3C7E6CD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3FF5302-1D2A-4C9C-A4EB-5D156B37AC69}" srcId="{969128B9-E6B2-4FCC-A723-EADE112F7617}" destId="{F6D41769-A76D-47A2-A761-3B57D85C7808}" srcOrd="1" destOrd="0" parTransId="{FD392E2F-AB18-474B-BAF3-34CB999D385F}" sibTransId="{826C8517-678F-4761-8BA0-3A5178D6F3C6}"/>
    <dgm:cxn modelId="{908D903B-8065-4769-BE7D-B698CEC27197}" srcId="{969128B9-E6B2-4FCC-A723-EADE112F7617}" destId="{6CB840B9-333B-4074-9B29-3198964147A4}" srcOrd="0" destOrd="0" parTransId="{40DC61E4-1063-41C9-9427-63C2FE9EDE17}" sibTransId="{E87A2A74-41D3-44CC-BF1D-0791DF3A2C1C}"/>
    <dgm:cxn modelId="{07561166-928A-2C44-9E00-6DA887CDCF56}" type="presOf" srcId="{5C67FC4B-06FA-46C7-A592-F66A3C7E6CD5}" destId="{31B8E930-318E-0C4F-9F6C-B25A2150DFD3}" srcOrd="0" destOrd="0" presId="urn:microsoft.com/office/officeart/2005/8/layout/vList2"/>
    <dgm:cxn modelId="{4E5FDF72-C4A8-2C49-8F88-ACEDCAF3BC88}" type="presOf" srcId="{969128B9-E6B2-4FCC-A723-EADE112F7617}" destId="{8D448667-41BB-4447-9F79-99052E99BFFC}" srcOrd="0" destOrd="0" presId="urn:microsoft.com/office/officeart/2005/8/layout/vList2"/>
    <dgm:cxn modelId="{A425AAAE-4A8D-48BD-87CA-CF3313A31BE6}" srcId="{969128B9-E6B2-4FCC-A723-EADE112F7617}" destId="{5C67FC4B-06FA-46C7-A592-F66A3C7E6CD5}" srcOrd="2" destOrd="0" parTransId="{5A2A3B84-186F-41FD-B9A4-22C16A40F9F3}" sibTransId="{4923E338-7529-455C-8271-A4FA3BFA8A2A}"/>
    <dgm:cxn modelId="{774696BF-EB8D-CC4C-A653-E4B11D57E664}" type="presOf" srcId="{6CB840B9-333B-4074-9B29-3198964147A4}" destId="{66C74F57-67D2-BD4F-B425-3C23321BFEB0}" srcOrd="0" destOrd="0" presId="urn:microsoft.com/office/officeart/2005/8/layout/vList2"/>
    <dgm:cxn modelId="{86FF2FD8-E459-A241-9E71-EDF2EE34CFF0}" type="presOf" srcId="{F6D41769-A76D-47A2-A761-3B57D85C7808}" destId="{40040574-AB39-4147-9EC5-EAB9D62AC92E}" srcOrd="0" destOrd="0" presId="urn:microsoft.com/office/officeart/2005/8/layout/vList2"/>
    <dgm:cxn modelId="{A8F9C6A8-D70C-B04E-8AF4-8C0857B62E5D}" type="presParOf" srcId="{8D448667-41BB-4447-9F79-99052E99BFFC}" destId="{66C74F57-67D2-BD4F-B425-3C23321BFEB0}" srcOrd="0" destOrd="0" presId="urn:microsoft.com/office/officeart/2005/8/layout/vList2"/>
    <dgm:cxn modelId="{002361B3-E1E6-4040-8B05-2B4AE1F874AC}" type="presParOf" srcId="{8D448667-41BB-4447-9F79-99052E99BFFC}" destId="{EDF25192-34F3-D848-892D-91ED001D3FF7}" srcOrd="1" destOrd="0" presId="urn:microsoft.com/office/officeart/2005/8/layout/vList2"/>
    <dgm:cxn modelId="{2777926B-56ED-0B45-84F9-3A0D36196C2B}" type="presParOf" srcId="{8D448667-41BB-4447-9F79-99052E99BFFC}" destId="{40040574-AB39-4147-9EC5-EAB9D62AC92E}" srcOrd="2" destOrd="0" presId="urn:microsoft.com/office/officeart/2005/8/layout/vList2"/>
    <dgm:cxn modelId="{28134877-B4E9-9D4C-A9E3-D0BF48161113}" type="presParOf" srcId="{8D448667-41BB-4447-9F79-99052E99BFFC}" destId="{6441836C-C3FC-FB46-B7B7-8A61A261E73C}" srcOrd="3" destOrd="0" presId="urn:microsoft.com/office/officeart/2005/8/layout/vList2"/>
    <dgm:cxn modelId="{77F95E2B-7C94-7844-B20E-6D959C3C5AFF}" type="presParOf" srcId="{8D448667-41BB-4447-9F79-99052E99BFFC}" destId="{31B8E930-318E-0C4F-9F6C-B25A2150DFD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874DC6-2A11-46F2-92B5-C5B1D55BD8A5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EE3887F-AD50-4481-8E36-DAF4E8F0925D}">
      <dgm:prSet/>
      <dgm:spPr/>
      <dgm:t>
        <a:bodyPr/>
        <a:lstStyle/>
        <a:p>
          <a:r>
            <a:rPr lang="en-US" b="1" dirty="0"/>
            <a:t>Jag gillar _____________.</a:t>
          </a:r>
          <a:endParaRPr lang="en-US" dirty="0"/>
        </a:p>
      </dgm:t>
    </dgm:pt>
    <dgm:pt modelId="{685D0A0E-4DCD-4669-B704-E7C1B02A745A}" type="parTrans" cxnId="{506C20E1-F119-4926-90F4-10F35E5D336B}">
      <dgm:prSet/>
      <dgm:spPr/>
      <dgm:t>
        <a:bodyPr/>
        <a:lstStyle/>
        <a:p>
          <a:endParaRPr lang="en-US"/>
        </a:p>
      </dgm:t>
    </dgm:pt>
    <dgm:pt modelId="{967F1EAF-D900-451F-A0F9-03CE0CFCD057}" type="sibTrans" cxnId="{506C20E1-F119-4926-90F4-10F35E5D336B}">
      <dgm:prSet/>
      <dgm:spPr/>
      <dgm:t>
        <a:bodyPr/>
        <a:lstStyle/>
        <a:p>
          <a:endParaRPr lang="en-US"/>
        </a:p>
      </dgm:t>
    </dgm:pt>
    <dgm:pt modelId="{8C0567EC-C680-49D5-A4B6-5B37615DF36E}">
      <dgm:prSet/>
      <dgm:spPr/>
      <dgm:t>
        <a:bodyPr/>
        <a:lstStyle/>
        <a:p>
          <a:r>
            <a:rPr lang="en-US" b="1" dirty="0"/>
            <a:t>Min favorithobby är ___________.</a:t>
          </a:r>
          <a:endParaRPr lang="en-US" dirty="0"/>
        </a:p>
      </dgm:t>
    </dgm:pt>
    <dgm:pt modelId="{5C88799A-83B3-46F9-9EDC-CFFA4C6310C7}" type="parTrans" cxnId="{CB017CE1-34A0-436A-9BDB-014247196193}">
      <dgm:prSet/>
      <dgm:spPr/>
      <dgm:t>
        <a:bodyPr/>
        <a:lstStyle/>
        <a:p>
          <a:endParaRPr lang="en-US"/>
        </a:p>
      </dgm:t>
    </dgm:pt>
    <dgm:pt modelId="{9FBB2931-0276-4BD7-9711-51353F68EC8F}" type="sibTrans" cxnId="{CB017CE1-34A0-436A-9BDB-014247196193}">
      <dgm:prSet/>
      <dgm:spPr/>
      <dgm:t>
        <a:bodyPr/>
        <a:lstStyle/>
        <a:p>
          <a:endParaRPr lang="en-US"/>
        </a:p>
      </dgm:t>
    </dgm:pt>
    <dgm:pt modelId="{C233D431-8585-D547-BDDA-69560E97E3E0}" type="pres">
      <dgm:prSet presAssocID="{BA874DC6-2A11-46F2-92B5-C5B1D55BD8A5}" presName="linear" presStyleCnt="0">
        <dgm:presLayoutVars>
          <dgm:animLvl val="lvl"/>
          <dgm:resizeHandles val="exact"/>
        </dgm:presLayoutVars>
      </dgm:prSet>
      <dgm:spPr/>
    </dgm:pt>
    <dgm:pt modelId="{8CD3E8B7-3554-B444-9A4F-776AD3466782}" type="pres">
      <dgm:prSet presAssocID="{8EE3887F-AD50-4481-8E36-DAF4E8F0925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A224DC6-8146-5845-A7FC-3185810CEE9B}" type="pres">
      <dgm:prSet presAssocID="{967F1EAF-D900-451F-A0F9-03CE0CFCD057}" presName="spacer" presStyleCnt="0"/>
      <dgm:spPr/>
    </dgm:pt>
    <dgm:pt modelId="{B068CDB3-3EE0-924A-B9FA-CDF505E7E263}" type="pres">
      <dgm:prSet presAssocID="{8C0567EC-C680-49D5-A4B6-5B37615DF36E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1434703E-A8C6-5E4A-A4AE-225199FC78F3}" type="presOf" srcId="{8EE3887F-AD50-4481-8E36-DAF4E8F0925D}" destId="{8CD3E8B7-3554-B444-9A4F-776AD3466782}" srcOrd="0" destOrd="0" presId="urn:microsoft.com/office/officeart/2005/8/layout/vList2"/>
    <dgm:cxn modelId="{AA925AD7-7B36-2843-9672-C3C2AF6EC4AE}" type="presOf" srcId="{BA874DC6-2A11-46F2-92B5-C5B1D55BD8A5}" destId="{C233D431-8585-D547-BDDA-69560E97E3E0}" srcOrd="0" destOrd="0" presId="urn:microsoft.com/office/officeart/2005/8/layout/vList2"/>
    <dgm:cxn modelId="{506C20E1-F119-4926-90F4-10F35E5D336B}" srcId="{BA874DC6-2A11-46F2-92B5-C5B1D55BD8A5}" destId="{8EE3887F-AD50-4481-8E36-DAF4E8F0925D}" srcOrd="0" destOrd="0" parTransId="{685D0A0E-4DCD-4669-B704-E7C1B02A745A}" sibTransId="{967F1EAF-D900-451F-A0F9-03CE0CFCD057}"/>
    <dgm:cxn modelId="{CB017CE1-34A0-436A-9BDB-014247196193}" srcId="{BA874DC6-2A11-46F2-92B5-C5B1D55BD8A5}" destId="{8C0567EC-C680-49D5-A4B6-5B37615DF36E}" srcOrd="1" destOrd="0" parTransId="{5C88799A-83B3-46F9-9EDC-CFFA4C6310C7}" sibTransId="{9FBB2931-0276-4BD7-9711-51353F68EC8F}"/>
    <dgm:cxn modelId="{118ABDE7-1F35-AE49-841B-C450B9D2BEEC}" type="presOf" srcId="{8C0567EC-C680-49D5-A4B6-5B37615DF36E}" destId="{B068CDB3-3EE0-924A-B9FA-CDF505E7E263}" srcOrd="0" destOrd="0" presId="urn:microsoft.com/office/officeart/2005/8/layout/vList2"/>
    <dgm:cxn modelId="{66B055F0-7EC3-9841-B4CF-F5EBAC44F052}" type="presParOf" srcId="{C233D431-8585-D547-BDDA-69560E97E3E0}" destId="{8CD3E8B7-3554-B444-9A4F-776AD3466782}" srcOrd="0" destOrd="0" presId="urn:microsoft.com/office/officeart/2005/8/layout/vList2"/>
    <dgm:cxn modelId="{4E810779-A0B2-6642-B727-9682A47C8560}" type="presParOf" srcId="{C233D431-8585-D547-BDDA-69560E97E3E0}" destId="{7A224DC6-8146-5845-A7FC-3185810CEE9B}" srcOrd="1" destOrd="0" presId="urn:microsoft.com/office/officeart/2005/8/layout/vList2"/>
    <dgm:cxn modelId="{4D4A2048-3935-F34B-A7A4-B313C70D3100}" type="presParOf" srcId="{C233D431-8585-D547-BDDA-69560E97E3E0}" destId="{B068CDB3-3EE0-924A-B9FA-CDF505E7E26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287291-7404-4CB5-A828-BDF31E60C891}" type="doc">
      <dgm:prSet loTypeId="urn:microsoft.com/office/officeart/2018/2/layout/Icon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178CB5F-76D9-43E0-9BB3-370340C13BF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dirty="0">
              <a:solidFill>
                <a:schemeClr val="tx2"/>
              </a:solidFill>
            </a:rPr>
            <a:t>Centrum</a:t>
          </a:r>
          <a:endParaRPr lang="en-US" b="1" dirty="0">
            <a:solidFill>
              <a:schemeClr val="tx2"/>
            </a:solidFill>
          </a:endParaRPr>
        </a:p>
      </dgm:t>
    </dgm:pt>
    <dgm:pt modelId="{0EFE4E23-DF65-47BC-B4AC-6FCE68A3F92A}" type="parTrans" cxnId="{E958FD2C-4588-47DC-822C-0CC37D621F48}">
      <dgm:prSet/>
      <dgm:spPr/>
      <dgm:t>
        <a:bodyPr/>
        <a:lstStyle/>
        <a:p>
          <a:endParaRPr lang="en-US"/>
        </a:p>
      </dgm:t>
    </dgm:pt>
    <dgm:pt modelId="{B2A27073-9BAC-487B-811A-C3BB7FC78B9A}" type="sibTrans" cxnId="{E958FD2C-4588-47DC-822C-0CC37D621F48}">
      <dgm:prSet/>
      <dgm:spPr/>
      <dgm:t>
        <a:bodyPr/>
        <a:lstStyle/>
        <a:p>
          <a:endParaRPr lang="en-US"/>
        </a:p>
      </dgm:t>
    </dgm:pt>
    <dgm:pt modelId="{8CAE199F-DA39-4714-B72A-78E2BD59C2EA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dirty="0">
              <a:solidFill>
                <a:schemeClr val="tx2"/>
              </a:solidFill>
            </a:rPr>
            <a:t>Gata</a:t>
          </a:r>
          <a:r>
            <a:rPr lang="en-GB" b="1" dirty="0"/>
            <a:t> </a:t>
          </a:r>
          <a:endParaRPr lang="en-US" b="1" dirty="0"/>
        </a:p>
      </dgm:t>
    </dgm:pt>
    <dgm:pt modelId="{195454B1-2D27-4BAC-B5EE-3FB833CD3450}" type="parTrans" cxnId="{89AB718C-A37C-44D2-A913-304EBD9F88B8}">
      <dgm:prSet/>
      <dgm:spPr/>
      <dgm:t>
        <a:bodyPr/>
        <a:lstStyle/>
        <a:p>
          <a:endParaRPr lang="en-US"/>
        </a:p>
      </dgm:t>
    </dgm:pt>
    <dgm:pt modelId="{B5DF5438-5337-4801-AF08-E36FC8724CF5}" type="sibTrans" cxnId="{89AB718C-A37C-44D2-A913-304EBD9F88B8}">
      <dgm:prSet/>
      <dgm:spPr/>
      <dgm:t>
        <a:bodyPr/>
        <a:lstStyle/>
        <a:p>
          <a:endParaRPr lang="en-US"/>
        </a:p>
      </dgm:t>
    </dgm:pt>
    <dgm:pt modelId="{BDE08CB1-DE13-4EA1-BA5C-56AF86B5E31D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dirty="0">
              <a:solidFill>
                <a:schemeClr val="tx2"/>
              </a:solidFill>
            </a:rPr>
            <a:t>Mjölk</a:t>
          </a:r>
          <a:endParaRPr lang="en-US" b="1" dirty="0">
            <a:solidFill>
              <a:schemeClr val="tx2"/>
            </a:solidFill>
          </a:endParaRPr>
        </a:p>
      </dgm:t>
    </dgm:pt>
    <dgm:pt modelId="{BD8AD9A7-9C79-4A6D-9D97-B15D1A6F8F47}" type="parTrans" cxnId="{FF9AC6EC-EDFA-4409-A95D-4F4574B557AE}">
      <dgm:prSet/>
      <dgm:spPr/>
      <dgm:t>
        <a:bodyPr/>
        <a:lstStyle/>
        <a:p>
          <a:endParaRPr lang="en-US"/>
        </a:p>
      </dgm:t>
    </dgm:pt>
    <dgm:pt modelId="{ECDD38D3-A9DE-475A-8687-5B884CFB5B51}" type="sibTrans" cxnId="{FF9AC6EC-EDFA-4409-A95D-4F4574B557AE}">
      <dgm:prSet/>
      <dgm:spPr/>
      <dgm:t>
        <a:bodyPr/>
        <a:lstStyle/>
        <a:p>
          <a:endParaRPr lang="en-US"/>
        </a:p>
      </dgm:t>
    </dgm:pt>
    <dgm:pt modelId="{047C58C6-6BE2-441A-A4F6-7BCB480113A2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dirty="0">
              <a:solidFill>
                <a:schemeClr val="tx2"/>
              </a:solidFill>
            </a:rPr>
            <a:t>Smör</a:t>
          </a:r>
          <a:endParaRPr lang="en-US" b="1" dirty="0">
            <a:solidFill>
              <a:schemeClr val="tx2"/>
            </a:solidFill>
          </a:endParaRPr>
        </a:p>
      </dgm:t>
    </dgm:pt>
    <dgm:pt modelId="{41B97A67-ED04-4450-9771-27B16C20F349}" type="parTrans" cxnId="{89575A27-7AC9-4009-9557-934880FFCC7A}">
      <dgm:prSet/>
      <dgm:spPr/>
      <dgm:t>
        <a:bodyPr/>
        <a:lstStyle/>
        <a:p>
          <a:endParaRPr lang="en-US"/>
        </a:p>
      </dgm:t>
    </dgm:pt>
    <dgm:pt modelId="{26AE1455-6D8A-454F-890F-4CDC9DA697B5}" type="sibTrans" cxnId="{89575A27-7AC9-4009-9557-934880FFCC7A}">
      <dgm:prSet/>
      <dgm:spPr/>
      <dgm:t>
        <a:bodyPr/>
        <a:lstStyle/>
        <a:p>
          <a:endParaRPr lang="en-US"/>
        </a:p>
      </dgm:t>
    </dgm:pt>
    <dgm:pt modelId="{117CEB69-B247-4CAF-AECE-862B6982619C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b="1" dirty="0">
              <a:solidFill>
                <a:schemeClr val="tx2"/>
              </a:solidFill>
            </a:rPr>
            <a:t>Tvål</a:t>
          </a:r>
          <a:endParaRPr lang="en-US" b="1" dirty="0">
            <a:solidFill>
              <a:schemeClr val="tx2"/>
            </a:solidFill>
          </a:endParaRPr>
        </a:p>
      </dgm:t>
    </dgm:pt>
    <dgm:pt modelId="{66EEFF3E-286E-40E2-889F-72103A9F6806}" type="parTrans" cxnId="{A7E0DBC5-5977-4341-A38F-FFAAF67888DE}">
      <dgm:prSet/>
      <dgm:spPr/>
      <dgm:t>
        <a:bodyPr/>
        <a:lstStyle/>
        <a:p>
          <a:endParaRPr lang="en-US"/>
        </a:p>
      </dgm:t>
    </dgm:pt>
    <dgm:pt modelId="{CC23B8F4-58DE-4166-A702-DF80EDAC13C1}" type="sibTrans" cxnId="{A7E0DBC5-5977-4341-A38F-FFAAF67888DE}">
      <dgm:prSet/>
      <dgm:spPr/>
      <dgm:t>
        <a:bodyPr/>
        <a:lstStyle/>
        <a:p>
          <a:endParaRPr lang="en-US"/>
        </a:p>
      </dgm:t>
    </dgm:pt>
    <dgm:pt modelId="{D2F515B0-F718-4807-84C9-298D9BBE5023}" type="pres">
      <dgm:prSet presAssocID="{49287291-7404-4CB5-A828-BDF31E60C891}" presName="root" presStyleCnt="0">
        <dgm:presLayoutVars>
          <dgm:dir/>
          <dgm:resizeHandles val="exact"/>
        </dgm:presLayoutVars>
      </dgm:prSet>
      <dgm:spPr/>
    </dgm:pt>
    <dgm:pt modelId="{C859674C-5B21-4299-89F5-EC67F1C422D7}" type="pres">
      <dgm:prSet presAssocID="{A178CB5F-76D9-43E0-9BB3-370340C13BF8}" presName="compNode" presStyleCnt="0"/>
      <dgm:spPr/>
    </dgm:pt>
    <dgm:pt modelId="{08D5A771-AB6A-4951-B8EA-9C9404FDAAAE}" type="pres">
      <dgm:prSet presAssocID="{A178CB5F-76D9-43E0-9BB3-370340C13BF8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95F2C837-DBDB-4FB4-9EA6-2C8DD9A835C3}" type="pres">
      <dgm:prSet presAssocID="{A178CB5F-76D9-43E0-9BB3-370340C13BF8}" presName="spaceRect" presStyleCnt="0"/>
      <dgm:spPr/>
    </dgm:pt>
    <dgm:pt modelId="{516F0CB3-7284-4E32-A8E7-048E632FD20B}" type="pres">
      <dgm:prSet presAssocID="{A178CB5F-76D9-43E0-9BB3-370340C13BF8}" presName="textRect" presStyleLbl="revTx" presStyleIdx="0" presStyleCnt="5">
        <dgm:presLayoutVars>
          <dgm:chMax val="1"/>
          <dgm:chPref val="1"/>
        </dgm:presLayoutVars>
      </dgm:prSet>
      <dgm:spPr/>
    </dgm:pt>
    <dgm:pt modelId="{DA18CFE1-9084-4A9C-90DC-715EE6568063}" type="pres">
      <dgm:prSet presAssocID="{B2A27073-9BAC-487B-811A-C3BB7FC78B9A}" presName="sibTrans" presStyleCnt="0"/>
      <dgm:spPr/>
    </dgm:pt>
    <dgm:pt modelId="{110F7804-714A-4A12-A1C3-8EDAB7459352}" type="pres">
      <dgm:prSet presAssocID="{8CAE199F-DA39-4714-B72A-78E2BD59C2EA}" presName="compNode" presStyleCnt="0"/>
      <dgm:spPr/>
    </dgm:pt>
    <dgm:pt modelId="{9268126A-75F2-4C61-AA93-8DDAF9AF7256}" type="pres">
      <dgm:prSet presAssocID="{8CAE199F-DA39-4714-B72A-78E2BD59C2E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ign"/>
        </a:ext>
      </dgm:extLst>
    </dgm:pt>
    <dgm:pt modelId="{6B8426CF-9258-4073-A0E6-98D943886212}" type="pres">
      <dgm:prSet presAssocID="{8CAE199F-DA39-4714-B72A-78E2BD59C2EA}" presName="spaceRect" presStyleCnt="0"/>
      <dgm:spPr/>
    </dgm:pt>
    <dgm:pt modelId="{57E6F308-D1FD-4055-A006-9EEAA05E56B6}" type="pres">
      <dgm:prSet presAssocID="{8CAE199F-DA39-4714-B72A-78E2BD59C2EA}" presName="textRect" presStyleLbl="revTx" presStyleIdx="1" presStyleCnt="5">
        <dgm:presLayoutVars>
          <dgm:chMax val="1"/>
          <dgm:chPref val="1"/>
        </dgm:presLayoutVars>
      </dgm:prSet>
      <dgm:spPr/>
    </dgm:pt>
    <dgm:pt modelId="{9A0F5094-F971-4A1F-AC1E-DE818846CBB5}" type="pres">
      <dgm:prSet presAssocID="{B5DF5438-5337-4801-AF08-E36FC8724CF5}" presName="sibTrans" presStyleCnt="0"/>
      <dgm:spPr/>
    </dgm:pt>
    <dgm:pt modelId="{0E3712AB-68DE-4D65-8AD7-B285FBB2557D}" type="pres">
      <dgm:prSet presAssocID="{BDE08CB1-DE13-4EA1-BA5C-56AF86B5E31D}" presName="compNode" presStyleCnt="0"/>
      <dgm:spPr/>
    </dgm:pt>
    <dgm:pt modelId="{044B3CB0-B199-4AAF-AF01-BE77478C253F}" type="pres">
      <dgm:prSet presAssocID="{BDE08CB1-DE13-4EA1-BA5C-56AF86B5E31D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w"/>
        </a:ext>
      </dgm:extLst>
    </dgm:pt>
    <dgm:pt modelId="{DF4A83AF-AD8A-43B3-A62A-468806E1C7BC}" type="pres">
      <dgm:prSet presAssocID="{BDE08CB1-DE13-4EA1-BA5C-56AF86B5E31D}" presName="spaceRect" presStyleCnt="0"/>
      <dgm:spPr/>
    </dgm:pt>
    <dgm:pt modelId="{5CD81ABE-9725-4325-B6D0-4402A9AF8C3C}" type="pres">
      <dgm:prSet presAssocID="{BDE08CB1-DE13-4EA1-BA5C-56AF86B5E31D}" presName="textRect" presStyleLbl="revTx" presStyleIdx="2" presStyleCnt="5">
        <dgm:presLayoutVars>
          <dgm:chMax val="1"/>
          <dgm:chPref val="1"/>
        </dgm:presLayoutVars>
      </dgm:prSet>
      <dgm:spPr/>
    </dgm:pt>
    <dgm:pt modelId="{BD9ADEAB-E7DB-437D-9C47-6457E6ECA840}" type="pres">
      <dgm:prSet presAssocID="{ECDD38D3-A9DE-475A-8687-5B884CFB5B51}" presName="sibTrans" presStyleCnt="0"/>
      <dgm:spPr/>
    </dgm:pt>
    <dgm:pt modelId="{90E9E7AD-397B-4E87-80F1-86E5A23CD536}" type="pres">
      <dgm:prSet presAssocID="{047C58C6-6BE2-441A-A4F6-7BCB480113A2}" presName="compNode" presStyleCnt="0"/>
      <dgm:spPr/>
    </dgm:pt>
    <dgm:pt modelId="{27B286B8-C2B8-4489-B237-594A79B4637B}" type="pres">
      <dgm:prSet presAssocID="{047C58C6-6BE2-441A-A4F6-7BCB480113A2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nife"/>
        </a:ext>
      </dgm:extLst>
    </dgm:pt>
    <dgm:pt modelId="{08AA6070-35F0-4CE6-B636-50399A431DF5}" type="pres">
      <dgm:prSet presAssocID="{047C58C6-6BE2-441A-A4F6-7BCB480113A2}" presName="spaceRect" presStyleCnt="0"/>
      <dgm:spPr/>
    </dgm:pt>
    <dgm:pt modelId="{1A173E6F-66E1-4F60-97ED-1374C9874FA0}" type="pres">
      <dgm:prSet presAssocID="{047C58C6-6BE2-441A-A4F6-7BCB480113A2}" presName="textRect" presStyleLbl="revTx" presStyleIdx="3" presStyleCnt="5">
        <dgm:presLayoutVars>
          <dgm:chMax val="1"/>
          <dgm:chPref val="1"/>
        </dgm:presLayoutVars>
      </dgm:prSet>
      <dgm:spPr/>
    </dgm:pt>
    <dgm:pt modelId="{F5D7C9C3-FB07-456B-AE0C-806425131CB8}" type="pres">
      <dgm:prSet presAssocID="{26AE1455-6D8A-454F-890F-4CDC9DA697B5}" presName="sibTrans" presStyleCnt="0"/>
      <dgm:spPr/>
    </dgm:pt>
    <dgm:pt modelId="{20D92DF8-8848-4124-8DDD-EE5255E508AB}" type="pres">
      <dgm:prSet presAssocID="{117CEB69-B247-4CAF-AECE-862B6982619C}" presName="compNode" presStyleCnt="0"/>
      <dgm:spPr/>
    </dgm:pt>
    <dgm:pt modelId="{09D864B1-F276-48C3-86D6-1EAAF4AD7990}" type="pres">
      <dgm:prSet presAssocID="{117CEB69-B247-4CAF-AECE-862B6982619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ap"/>
        </a:ext>
      </dgm:extLst>
    </dgm:pt>
    <dgm:pt modelId="{0FB6D624-2D78-40CE-A036-75BE101896A1}" type="pres">
      <dgm:prSet presAssocID="{117CEB69-B247-4CAF-AECE-862B6982619C}" presName="spaceRect" presStyleCnt="0"/>
      <dgm:spPr/>
    </dgm:pt>
    <dgm:pt modelId="{5E70487A-0A7D-4BC3-A9BB-72444B7D5B60}" type="pres">
      <dgm:prSet presAssocID="{117CEB69-B247-4CAF-AECE-862B6982619C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35210223-4707-E94F-A4A6-66C0B1C74CD9}" type="presOf" srcId="{117CEB69-B247-4CAF-AECE-862B6982619C}" destId="{5E70487A-0A7D-4BC3-A9BB-72444B7D5B60}" srcOrd="0" destOrd="0" presId="urn:microsoft.com/office/officeart/2018/2/layout/IconLabelList"/>
    <dgm:cxn modelId="{89575A27-7AC9-4009-9557-934880FFCC7A}" srcId="{49287291-7404-4CB5-A828-BDF31E60C891}" destId="{047C58C6-6BE2-441A-A4F6-7BCB480113A2}" srcOrd="3" destOrd="0" parTransId="{41B97A67-ED04-4450-9771-27B16C20F349}" sibTransId="{26AE1455-6D8A-454F-890F-4CDC9DA697B5}"/>
    <dgm:cxn modelId="{E958FD2C-4588-47DC-822C-0CC37D621F48}" srcId="{49287291-7404-4CB5-A828-BDF31E60C891}" destId="{A178CB5F-76D9-43E0-9BB3-370340C13BF8}" srcOrd="0" destOrd="0" parTransId="{0EFE4E23-DF65-47BC-B4AC-6FCE68A3F92A}" sibTransId="{B2A27073-9BAC-487B-811A-C3BB7FC78B9A}"/>
    <dgm:cxn modelId="{1B083B55-3007-2848-838A-F3799967C78F}" type="presOf" srcId="{047C58C6-6BE2-441A-A4F6-7BCB480113A2}" destId="{1A173E6F-66E1-4F60-97ED-1374C9874FA0}" srcOrd="0" destOrd="0" presId="urn:microsoft.com/office/officeart/2018/2/layout/IconLabelList"/>
    <dgm:cxn modelId="{68E1A686-46CC-6F4E-BE4C-5C2303760173}" type="presOf" srcId="{A178CB5F-76D9-43E0-9BB3-370340C13BF8}" destId="{516F0CB3-7284-4E32-A8E7-048E632FD20B}" srcOrd="0" destOrd="0" presId="urn:microsoft.com/office/officeart/2018/2/layout/IconLabelList"/>
    <dgm:cxn modelId="{89AB718C-A37C-44D2-A913-304EBD9F88B8}" srcId="{49287291-7404-4CB5-A828-BDF31E60C891}" destId="{8CAE199F-DA39-4714-B72A-78E2BD59C2EA}" srcOrd="1" destOrd="0" parTransId="{195454B1-2D27-4BAC-B5EE-3FB833CD3450}" sibTransId="{B5DF5438-5337-4801-AF08-E36FC8724CF5}"/>
    <dgm:cxn modelId="{274EE891-242A-4E43-B651-67A1BBDEC549}" type="presOf" srcId="{8CAE199F-DA39-4714-B72A-78E2BD59C2EA}" destId="{57E6F308-D1FD-4055-A006-9EEAA05E56B6}" srcOrd="0" destOrd="0" presId="urn:microsoft.com/office/officeart/2018/2/layout/IconLabelList"/>
    <dgm:cxn modelId="{6676E5A9-B617-9D47-9440-E7FEAA3600E4}" type="presOf" srcId="{BDE08CB1-DE13-4EA1-BA5C-56AF86B5E31D}" destId="{5CD81ABE-9725-4325-B6D0-4402A9AF8C3C}" srcOrd="0" destOrd="0" presId="urn:microsoft.com/office/officeart/2018/2/layout/IconLabelList"/>
    <dgm:cxn modelId="{A7E0DBC5-5977-4341-A38F-FFAAF67888DE}" srcId="{49287291-7404-4CB5-A828-BDF31E60C891}" destId="{117CEB69-B247-4CAF-AECE-862B6982619C}" srcOrd="4" destOrd="0" parTransId="{66EEFF3E-286E-40E2-889F-72103A9F6806}" sibTransId="{CC23B8F4-58DE-4166-A702-DF80EDAC13C1}"/>
    <dgm:cxn modelId="{575CDED4-6AE1-A24E-95B9-A0D6811195F4}" type="presOf" srcId="{49287291-7404-4CB5-A828-BDF31E60C891}" destId="{D2F515B0-F718-4807-84C9-298D9BBE5023}" srcOrd="0" destOrd="0" presId="urn:microsoft.com/office/officeart/2018/2/layout/IconLabelList"/>
    <dgm:cxn modelId="{FF9AC6EC-EDFA-4409-A95D-4F4574B557AE}" srcId="{49287291-7404-4CB5-A828-BDF31E60C891}" destId="{BDE08CB1-DE13-4EA1-BA5C-56AF86B5E31D}" srcOrd="2" destOrd="0" parTransId="{BD8AD9A7-9C79-4A6D-9D97-B15D1A6F8F47}" sibTransId="{ECDD38D3-A9DE-475A-8687-5B884CFB5B51}"/>
    <dgm:cxn modelId="{4591D030-B915-7245-96B4-B99723FCFC2E}" type="presParOf" srcId="{D2F515B0-F718-4807-84C9-298D9BBE5023}" destId="{C859674C-5B21-4299-89F5-EC67F1C422D7}" srcOrd="0" destOrd="0" presId="urn:microsoft.com/office/officeart/2018/2/layout/IconLabelList"/>
    <dgm:cxn modelId="{0B680948-060C-0E41-8425-F1746A9AD159}" type="presParOf" srcId="{C859674C-5B21-4299-89F5-EC67F1C422D7}" destId="{08D5A771-AB6A-4951-B8EA-9C9404FDAAAE}" srcOrd="0" destOrd="0" presId="urn:microsoft.com/office/officeart/2018/2/layout/IconLabelList"/>
    <dgm:cxn modelId="{D1BAFB52-C8FD-6A41-9CEB-AA94FE9C3969}" type="presParOf" srcId="{C859674C-5B21-4299-89F5-EC67F1C422D7}" destId="{95F2C837-DBDB-4FB4-9EA6-2C8DD9A835C3}" srcOrd="1" destOrd="0" presId="urn:microsoft.com/office/officeart/2018/2/layout/IconLabelList"/>
    <dgm:cxn modelId="{896EB15D-0D86-7A49-8B58-55135EA34C99}" type="presParOf" srcId="{C859674C-5B21-4299-89F5-EC67F1C422D7}" destId="{516F0CB3-7284-4E32-A8E7-048E632FD20B}" srcOrd="2" destOrd="0" presId="urn:microsoft.com/office/officeart/2018/2/layout/IconLabelList"/>
    <dgm:cxn modelId="{3EA59276-51CD-F24D-8070-8179C1FAC9E2}" type="presParOf" srcId="{D2F515B0-F718-4807-84C9-298D9BBE5023}" destId="{DA18CFE1-9084-4A9C-90DC-715EE6568063}" srcOrd="1" destOrd="0" presId="urn:microsoft.com/office/officeart/2018/2/layout/IconLabelList"/>
    <dgm:cxn modelId="{005DDA9C-6F0B-A445-9B73-F2B09AF45495}" type="presParOf" srcId="{D2F515B0-F718-4807-84C9-298D9BBE5023}" destId="{110F7804-714A-4A12-A1C3-8EDAB7459352}" srcOrd="2" destOrd="0" presId="urn:microsoft.com/office/officeart/2018/2/layout/IconLabelList"/>
    <dgm:cxn modelId="{8023D0D3-03EF-E54E-B519-7DCCED7EFCF7}" type="presParOf" srcId="{110F7804-714A-4A12-A1C3-8EDAB7459352}" destId="{9268126A-75F2-4C61-AA93-8DDAF9AF7256}" srcOrd="0" destOrd="0" presId="urn:microsoft.com/office/officeart/2018/2/layout/IconLabelList"/>
    <dgm:cxn modelId="{B6FA83A7-8861-6E46-A2C0-9B3045225BFE}" type="presParOf" srcId="{110F7804-714A-4A12-A1C3-8EDAB7459352}" destId="{6B8426CF-9258-4073-A0E6-98D943886212}" srcOrd="1" destOrd="0" presId="urn:microsoft.com/office/officeart/2018/2/layout/IconLabelList"/>
    <dgm:cxn modelId="{2725535A-C3ED-DD42-8180-08AB7D2F2B7A}" type="presParOf" srcId="{110F7804-714A-4A12-A1C3-8EDAB7459352}" destId="{57E6F308-D1FD-4055-A006-9EEAA05E56B6}" srcOrd="2" destOrd="0" presId="urn:microsoft.com/office/officeart/2018/2/layout/IconLabelList"/>
    <dgm:cxn modelId="{E72C64A5-8746-4640-AF3A-6131430DE44A}" type="presParOf" srcId="{D2F515B0-F718-4807-84C9-298D9BBE5023}" destId="{9A0F5094-F971-4A1F-AC1E-DE818846CBB5}" srcOrd="3" destOrd="0" presId="urn:microsoft.com/office/officeart/2018/2/layout/IconLabelList"/>
    <dgm:cxn modelId="{9572FC64-5C54-6A49-B505-4E4AD8EC1B06}" type="presParOf" srcId="{D2F515B0-F718-4807-84C9-298D9BBE5023}" destId="{0E3712AB-68DE-4D65-8AD7-B285FBB2557D}" srcOrd="4" destOrd="0" presId="urn:microsoft.com/office/officeart/2018/2/layout/IconLabelList"/>
    <dgm:cxn modelId="{A9E59FCB-35DD-6E4E-88FE-BD8D8DD40591}" type="presParOf" srcId="{0E3712AB-68DE-4D65-8AD7-B285FBB2557D}" destId="{044B3CB0-B199-4AAF-AF01-BE77478C253F}" srcOrd="0" destOrd="0" presId="urn:microsoft.com/office/officeart/2018/2/layout/IconLabelList"/>
    <dgm:cxn modelId="{310162C1-F34C-4444-A2C0-7A6D3BD967A1}" type="presParOf" srcId="{0E3712AB-68DE-4D65-8AD7-B285FBB2557D}" destId="{DF4A83AF-AD8A-43B3-A62A-468806E1C7BC}" srcOrd="1" destOrd="0" presId="urn:microsoft.com/office/officeart/2018/2/layout/IconLabelList"/>
    <dgm:cxn modelId="{4480963B-815F-844E-9EC9-A0E93C7E7054}" type="presParOf" srcId="{0E3712AB-68DE-4D65-8AD7-B285FBB2557D}" destId="{5CD81ABE-9725-4325-B6D0-4402A9AF8C3C}" srcOrd="2" destOrd="0" presId="urn:microsoft.com/office/officeart/2018/2/layout/IconLabelList"/>
    <dgm:cxn modelId="{6F733671-364A-5744-A51D-B50A8781F02F}" type="presParOf" srcId="{D2F515B0-F718-4807-84C9-298D9BBE5023}" destId="{BD9ADEAB-E7DB-437D-9C47-6457E6ECA840}" srcOrd="5" destOrd="0" presId="urn:microsoft.com/office/officeart/2018/2/layout/IconLabelList"/>
    <dgm:cxn modelId="{7F895975-928C-3246-AA1F-26F83A5C343E}" type="presParOf" srcId="{D2F515B0-F718-4807-84C9-298D9BBE5023}" destId="{90E9E7AD-397B-4E87-80F1-86E5A23CD536}" srcOrd="6" destOrd="0" presId="urn:microsoft.com/office/officeart/2018/2/layout/IconLabelList"/>
    <dgm:cxn modelId="{E11F3C61-13CE-F848-9150-3E91683EDE10}" type="presParOf" srcId="{90E9E7AD-397B-4E87-80F1-86E5A23CD536}" destId="{27B286B8-C2B8-4489-B237-594A79B4637B}" srcOrd="0" destOrd="0" presId="urn:microsoft.com/office/officeart/2018/2/layout/IconLabelList"/>
    <dgm:cxn modelId="{6B683414-6D48-A945-84E3-D9AEADA9A490}" type="presParOf" srcId="{90E9E7AD-397B-4E87-80F1-86E5A23CD536}" destId="{08AA6070-35F0-4CE6-B636-50399A431DF5}" srcOrd="1" destOrd="0" presId="urn:microsoft.com/office/officeart/2018/2/layout/IconLabelList"/>
    <dgm:cxn modelId="{A014E53C-550D-F64A-B3C4-7F87D8AF8A73}" type="presParOf" srcId="{90E9E7AD-397B-4E87-80F1-86E5A23CD536}" destId="{1A173E6F-66E1-4F60-97ED-1374C9874FA0}" srcOrd="2" destOrd="0" presId="urn:microsoft.com/office/officeart/2018/2/layout/IconLabelList"/>
    <dgm:cxn modelId="{38E7CC39-0596-4045-836E-B6274850DBD1}" type="presParOf" srcId="{D2F515B0-F718-4807-84C9-298D9BBE5023}" destId="{F5D7C9C3-FB07-456B-AE0C-806425131CB8}" srcOrd="7" destOrd="0" presId="urn:microsoft.com/office/officeart/2018/2/layout/IconLabelList"/>
    <dgm:cxn modelId="{41D98130-BA7D-9B46-9285-1DAFDD382ACE}" type="presParOf" srcId="{D2F515B0-F718-4807-84C9-298D9BBE5023}" destId="{20D92DF8-8848-4124-8DDD-EE5255E508AB}" srcOrd="8" destOrd="0" presId="urn:microsoft.com/office/officeart/2018/2/layout/IconLabelList"/>
    <dgm:cxn modelId="{2266B165-5F30-7F47-8F97-E7C059821057}" type="presParOf" srcId="{20D92DF8-8848-4124-8DDD-EE5255E508AB}" destId="{09D864B1-F276-48C3-86D6-1EAAF4AD7990}" srcOrd="0" destOrd="0" presId="urn:microsoft.com/office/officeart/2018/2/layout/IconLabelList"/>
    <dgm:cxn modelId="{B9D40E00-300B-E640-8A4F-31BAA0C06722}" type="presParOf" srcId="{20D92DF8-8848-4124-8DDD-EE5255E508AB}" destId="{0FB6D624-2D78-40CE-A036-75BE101896A1}" srcOrd="1" destOrd="0" presId="urn:microsoft.com/office/officeart/2018/2/layout/IconLabelList"/>
    <dgm:cxn modelId="{4A257FF7-443D-1D46-8D28-E2778206BD8C}" type="presParOf" srcId="{20D92DF8-8848-4124-8DDD-EE5255E508AB}" destId="{5E70487A-0A7D-4BC3-A9BB-72444B7D5B60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6F50E61-84C2-46A6-ACC6-04865C77E276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6C3ECF7-DA8D-40D9-98E6-992E7FA02288}">
      <dgm:prSet/>
      <dgm:spPr/>
      <dgm:t>
        <a:bodyPr/>
        <a:lstStyle/>
        <a:p>
          <a:pPr>
            <a:lnSpc>
              <a:spcPct val="100000"/>
            </a:lnSpc>
          </a:pPr>
          <a:r>
            <a:rPr lang="sv-SE" dirty="0"/>
            <a:t>Du kan läsa texter på svenska som du ser i din vardag</a:t>
          </a:r>
        </a:p>
      </dgm:t>
    </dgm:pt>
    <dgm:pt modelId="{45FDA1E7-7F96-403F-A3FD-8E2BFEE6ED2C}" type="parTrans" cxnId="{8FB9C068-7EF4-43B5-A5A0-1241DFF82AE0}">
      <dgm:prSet/>
      <dgm:spPr/>
      <dgm:t>
        <a:bodyPr/>
        <a:lstStyle/>
        <a:p>
          <a:endParaRPr lang="en-US"/>
        </a:p>
      </dgm:t>
    </dgm:pt>
    <dgm:pt modelId="{CB4AC0DF-B86E-476E-AD29-8B3659D75088}" type="sibTrans" cxnId="{8FB9C068-7EF4-43B5-A5A0-1241DFF82AE0}">
      <dgm:prSet/>
      <dgm:spPr/>
      <dgm:t>
        <a:bodyPr/>
        <a:lstStyle/>
        <a:p>
          <a:endParaRPr lang="en-US"/>
        </a:p>
      </dgm:t>
    </dgm:pt>
    <dgm:pt modelId="{6CF1B52E-3F19-4957-8866-28A1661912E6}">
      <dgm:prSet/>
      <dgm:spPr/>
      <dgm:t>
        <a:bodyPr/>
        <a:lstStyle/>
        <a:p>
          <a:pPr>
            <a:lnSpc>
              <a:spcPct val="100000"/>
            </a:lnSpc>
          </a:pPr>
          <a:r>
            <a:rPr lang="sv-SE" dirty="0"/>
            <a:t>Du kan titta på svenskspråkiga TV-serier och filmer, t.ex. på Yle Arenan</a:t>
          </a:r>
        </a:p>
      </dgm:t>
    </dgm:pt>
    <dgm:pt modelId="{1DDB9A51-E5F5-4499-8E8A-88747C8988B8}" type="parTrans" cxnId="{39272254-7A69-42C5-9C50-3739C8C4F8E5}">
      <dgm:prSet/>
      <dgm:spPr/>
      <dgm:t>
        <a:bodyPr/>
        <a:lstStyle/>
        <a:p>
          <a:endParaRPr lang="en-US"/>
        </a:p>
      </dgm:t>
    </dgm:pt>
    <dgm:pt modelId="{16BDAB05-F1AF-41AD-B0AC-7CBCE49C36EE}" type="sibTrans" cxnId="{39272254-7A69-42C5-9C50-3739C8C4F8E5}">
      <dgm:prSet/>
      <dgm:spPr/>
      <dgm:t>
        <a:bodyPr/>
        <a:lstStyle/>
        <a:p>
          <a:endParaRPr lang="en-US"/>
        </a:p>
      </dgm:t>
    </dgm:pt>
    <dgm:pt modelId="{643AE030-8D72-4876-85F3-FA0E2C2F918D}">
      <dgm:prSet/>
      <dgm:spPr/>
      <dgm:t>
        <a:bodyPr/>
        <a:lstStyle/>
        <a:p>
          <a:pPr>
            <a:lnSpc>
              <a:spcPct val="100000"/>
            </a:lnSpc>
          </a:pPr>
          <a:r>
            <a:rPr lang="sv-SE" dirty="0"/>
            <a:t>Du kan lyssna på svenskspråkiga ljudböcker </a:t>
          </a:r>
        </a:p>
      </dgm:t>
    </dgm:pt>
    <dgm:pt modelId="{CE856548-6884-4631-A4E2-E79C47054F02}" type="parTrans" cxnId="{82DDED90-A409-40F9-A6B7-AC8FE48FE004}">
      <dgm:prSet/>
      <dgm:spPr/>
      <dgm:t>
        <a:bodyPr/>
        <a:lstStyle/>
        <a:p>
          <a:endParaRPr lang="en-US"/>
        </a:p>
      </dgm:t>
    </dgm:pt>
    <dgm:pt modelId="{FBEC6F0C-86E2-4B8A-BF41-DA9EFE5B51C3}" type="sibTrans" cxnId="{82DDED90-A409-40F9-A6B7-AC8FE48FE004}">
      <dgm:prSet/>
      <dgm:spPr/>
      <dgm:t>
        <a:bodyPr/>
        <a:lstStyle/>
        <a:p>
          <a:endParaRPr lang="en-US"/>
        </a:p>
      </dgm:t>
    </dgm:pt>
    <dgm:pt modelId="{CE487D3A-5C7F-4B09-A67E-A57C567C8746}">
      <dgm:prSet/>
      <dgm:spPr/>
      <dgm:t>
        <a:bodyPr/>
        <a:lstStyle/>
        <a:p>
          <a:pPr>
            <a:lnSpc>
              <a:spcPct val="100000"/>
            </a:lnSpc>
          </a:pPr>
          <a:r>
            <a:rPr lang="sv-SE" dirty="0"/>
            <a:t>Du kan gå till biblioteket och söka svenskspråkiga böcker och serietidningar</a:t>
          </a:r>
        </a:p>
      </dgm:t>
    </dgm:pt>
    <dgm:pt modelId="{1911C3C0-0480-4C27-87D4-DCCA944E0630}" type="parTrans" cxnId="{DF8C085D-D31F-4399-84DB-A201A6FC7276}">
      <dgm:prSet/>
      <dgm:spPr/>
      <dgm:t>
        <a:bodyPr/>
        <a:lstStyle/>
        <a:p>
          <a:endParaRPr lang="en-US"/>
        </a:p>
      </dgm:t>
    </dgm:pt>
    <dgm:pt modelId="{E9292FFA-EBB0-42D6-9C85-853D700F5461}" type="sibTrans" cxnId="{DF8C085D-D31F-4399-84DB-A201A6FC7276}">
      <dgm:prSet/>
      <dgm:spPr/>
      <dgm:t>
        <a:bodyPr/>
        <a:lstStyle/>
        <a:p>
          <a:endParaRPr lang="en-US"/>
        </a:p>
      </dgm:t>
    </dgm:pt>
    <dgm:pt modelId="{364EC152-88BB-4FA3-B16F-DFABBC4AEC28}">
      <dgm:prSet/>
      <dgm:spPr/>
      <dgm:t>
        <a:bodyPr/>
        <a:lstStyle/>
        <a:p>
          <a:pPr>
            <a:lnSpc>
              <a:spcPct val="100000"/>
            </a:lnSpc>
          </a:pPr>
          <a:r>
            <a:rPr lang="sv-SE" dirty="0"/>
            <a:t>Du kan lyssna på </a:t>
          </a:r>
          <a:r>
            <a:rPr lang="sv-SE" noProof="0" dirty="0"/>
            <a:t>musik</a:t>
          </a:r>
          <a:r>
            <a:rPr lang="sv-SE" dirty="0"/>
            <a:t> på svenska</a:t>
          </a:r>
        </a:p>
      </dgm:t>
    </dgm:pt>
    <dgm:pt modelId="{7B705A34-ACF9-4343-BE72-46B8690B4453}" type="parTrans" cxnId="{A04999CE-2B2F-4084-B0C3-248E2499E630}">
      <dgm:prSet/>
      <dgm:spPr/>
      <dgm:t>
        <a:bodyPr/>
        <a:lstStyle/>
        <a:p>
          <a:endParaRPr lang="en-US"/>
        </a:p>
      </dgm:t>
    </dgm:pt>
    <dgm:pt modelId="{04FFDC60-ECAA-4CF3-BA0B-120A9F7D725D}" type="sibTrans" cxnId="{A04999CE-2B2F-4084-B0C3-248E2499E630}">
      <dgm:prSet/>
      <dgm:spPr/>
      <dgm:t>
        <a:bodyPr/>
        <a:lstStyle/>
        <a:p>
          <a:endParaRPr lang="en-US"/>
        </a:p>
      </dgm:t>
    </dgm:pt>
    <dgm:pt modelId="{FC8173E9-0333-46F9-BAA8-F5B6A39E9B3A}" type="pres">
      <dgm:prSet presAssocID="{76F50E61-84C2-46A6-ACC6-04865C77E276}" presName="root" presStyleCnt="0">
        <dgm:presLayoutVars>
          <dgm:dir/>
          <dgm:resizeHandles val="exact"/>
        </dgm:presLayoutVars>
      </dgm:prSet>
      <dgm:spPr/>
    </dgm:pt>
    <dgm:pt modelId="{EDC2D192-7AC5-4FAD-9B4C-40AF3A1BACE0}" type="pres">
      <dgm:prSet presAssocID="{66C3ECF7-DA8D-40D9-98E6-992E7FA02288}" presName="compNode" presStyleCnt="0"/>
      <dgm:spPr/>
    </dgm:pt>
    <dgm:pt modelId="{C48F673B-846C-4225-979D-C2F4DC8B1EE9}" type="pres">
      <dgm:prSet presAssocID="{66C3ECF7-DA8D-40D9-98E6-992E7FA02288}" presName="bgRect" presStyleLbl="bgShp" presStyleIdx="0" presStyleCnt="5"/>
      <dgm:spPr/>
    </dgm:pt>
    <dgm:pt modelId="{9AD16C09-F2C1-45D9-870E-38E9CB8A0B45}" type="pres">
      <dgm:prSet presAssocID="{66C3ECF7-DA8D-40D9-98E6-992E7FA02288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s with solid fill"/>
        </a:ext>
      </dgm:extLst>
    </dgm:pt>
    <dgm:pt modelId="{39510E6F-EF19-4662-85FE-C9C211DBD907}" type="pres">
      <dgm:prSet presAssocID="{66C3ECF7-DA8D-40D9-98E6-992E7FA02288}" presName="spaceRect" presStyleCnt="0"/>
      <dgm:spPr/>
    </dgm:pt>
    <dgm:pt modelId="{A71D0A66-41A8-4DC2-996B-F270C6CE4A03}" type="pres">
      <dgm:prSet presAssocID="{66C3ECF7-DA8D-40D9-98E6-992E7FA02288}" presName="parTx" presStyleLbl="revTx" presStyleIdx="0" presStyleCnt="5">
        <dgm:presLayoutVars>
          <dgm:chMax val="0"/>
          <dgm:chPref val="0"/>
        </dgm:presLayoutVars>
      </dgm:prSet>
      <dgm:spPr/>
    </dgm:pt>
    <dgm:pt modelId="{D1E6EA41-60E7-439B-8FD5-38EA38D7A85B}" type="pres">
      <dgm:prSet presAssocID="{CB4AC0DF-B86E-476E-AD29-8B3659D75088}" presName="sibTrans" presStyleCnt="0"/>
      <dgm:spPr/>
    </dgm:pt>
    <dgm:pt modelId="{3750F7DA-21C4-4242-8A9A-FAFA9B2B8340}" type="pres">
      <dgm:prSet presAssocID="{CE487D3A-5C7F-4B09-A67E-A57C567C8746}" presName="compNode" presStyleCnt="0"/>
      <dgm:spPr/>
    </dgm:pt>
    <dgm:pt modelId="{EB196D82-AFFE-4B78-B60B-219D3EA35102}" type="pres">
      <dgm:prSet presAssocID="{CE487D3A-5C7F-4B09-A67E-A57C567C8746}" presName="bgRect" presStyleLbl="bgShp" presStyleIdx="1" presStyleCnt="5"/>
      <dgm:spPr/>
    </dgm:pt>
    <dgm:pt modelId="{964C43AE-313E-4BC9-BBB2-D0F06735ACC0}" type="pres">
      <dgm:prSet presAssocID="{CE487D3A-5C7F-4B09-A67E-A57C567C8746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 on Shelf"/>
        </a:ext>
      </dgm:extLst>
    </dgm:pt>
    <dgm:pt modelId="{8B79D407-999E-4206-98AD-36FD8CEE70DE}" type="pres">
      <dgm:prSet presAssocID="{CE487D3A-5C7F-4B09-A67E-A57C567C8746}" presName="spaceRect" presStyleCnt="0"/>
      <dgm:spPr/>
    </dgm:pt>
    <dgm:pt modelId="{F6B8F655-F773-43C0-B0A7-66D4C51F3D9B}" type="pres">
      <dgm:prSet presAssocID="{CE487D3A-5C7F-4B09-A67E-A57C567C8746}" presName="parTx" presStyleLbl="revTx" presStyleIdx="1" presStyleCnt="5">
        <dgm:presLayoutVars>
          <dgm:chMax val="0"/>
          <dgm:chPref val="0"/>
        </dgm:presLayoutVars>
      </dgm:prSet>
      <dgm:spPr/>
    </dgm:pt>
    <dgm:pt modelId="{5A680D55-8DB9-4E55-AFAC-5BEFD78F0548}" type="pres">
      <dgm:prSet presAssocID="{E9292FFA-EBB0-42D6-9C85-853D700F5461}" presName="sibTrans" presStyleCnt="0"/>
      <dgm:spPr/>
    </dgm:pt>
    <dgm:pt modelId="{025DBE99-4B15-4ECF-8500-E761BBA3F22E}" type="pres">
      <dgm:prSet presAssocID="{364EC152-88BB-4FA3-B16F-DFABBC4AEC28}" presName="compNode" presStyleCnt="0"/>
      <dgm:spPr/>
    </dgm:pt>
    <dgm:pt modelId="{7EB784A1-5DFE-4B8E-8CF1-B3F075FE8639}" type="pres">
      <dgm:prSet presAssocID="{364EC152-88BB-4FA3-B16F-DFABBC4AEC28}" presName="bgRect" presStyleLbl="bgShp" presStyleIdx="2" presStyleCnt="5"/>
      <dgm:spPr/>
    </dgm:pt>
    <dgm:pt modelId="{8A68153E-97D1-44A4-93C1-9E75104B8DE2}" type="pres">
      <dgm:prSet presAssocID="{364EC152-88BB-4FA3-B16F-DFABBC4AEC28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usic"/>
        </a:ext>
      </dgm:extLst>
    </dgm:pt>
    <dgm:pt modelId="{63F9EDD4-945C-49F8-BE94-6CDA47AA3D67}" type="pres">
      <dgm:prSet presAssocID="{364EC152-88BB-4FA3-B16F-DFABBC4AEC28}" presName="spaceRect" presStyleCnt="0"/>
      <dgm:spPr/>
    </dgm:pt>
    <dgm:pt modelId="{0FA9AF4E-85E9-4925-9804-A754CDC400B9}" type="pres">
      <dgm:prSet presAssocID="{364EC152-88BB-4FA3-B16F-DFABBC4AEC28}" presName="parTx" presStyleLbl="revTx" presStyleIdx="2" presStyleCnt="5">
        <dgm:presLayoutVars>
          <dgm:chMax val="0"/>
          <dgm:chPref val="0"/>
        </dgm:presLayoutVars>
      </dgm:prSet>
      <dgm:spPr/>
    </dgm:pt>
    <dgm:pt modelId="{6FC13A2A-4EAE-4B47-8723-C79F2C617AC2}" type="pres">
      <dgm:prSet presAssocID="{04FFDC60-ECAA-4CF3-BA0B-120A9F7D725D}" presName="sibTrans" presStyleCnt="0"/>
      <dgm:spPr/>
    </dgm:pt>
    <dgm:pt modelId="{56D0D50E-867A-4460-8894-C1B5FDDD1AA5}" type="pres">
      <dgm:prSet presAssocID="{643AE030-8D72-4876-85F3-FA0E2C2F918D}" presName="compNode" presStyleCnt="0"/>
      <dgm:spPr/>
    </dgm:pt>
    <dgm:pt modelId="{3C2BAD66-BA3D-43EF-A0EA-6F4946FF4580}" type="pres">
      <dgm:prSet presAssocID="{643AE030-8D72-4876-85F3-FA0E2C2F918D}" presName="bgRect" presStyleLbl="bgShp" presStyleIdx="3" presStyleCnt="5"/>
      <dgm:spPr/>
    </dgm:pt>
    <dgm:pt modelId="{83829A8B-B3A6-4F10-BF6A-7FCF7E883DC8}" type="pres">
      <dgm:prSet presAssocID="{643AE030-8D72-4876-85F3-FA0E2C2F918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phones"/>
        </a:ext>
      </dgm:extLst>
    </dgm:pt>
    <dgm:pt modelId="{18241B6D-0CC4-447F-B5D8-1790CE47DA88}" type="pres">
      <dgm:prSet presAssocID="{643AE030-8D72-4876-85F3-FA0E2C2F918D}" presName="spaceRect" presStyleCnt="0"/>
      <dgm:spPr/>
    </dgm:pt>
    <dgm:pt modelId="{30A076CD-05E9-45B2-B361-5883416A7276}" type="pres">
      <dgm:prSet presAssocID="{643AE030-8D72-4876-85F3-FA0E2C2F918D}" presName="parTx" presStyleLbl="revTx" presStyleIdx="3" presStyleCnt="5">
        <dgm:presLayoutVars>
          <dgm:chMax val="0"/>
          <dgm:chPref val="0"/>
        </dgm:presLayoutVars>
      </dgm:prSet>
      <dgm:spPr/>
    </dgm:pt>
    <dgm:pt modelId="{989B4215-CBD6-431E-BB4B-0C5B0AD438A5}" type="pres">
      <dgm:prSet presAssocID="{FBEC6F0C-86E2-4B8A-BF41-DA9EFE5B51C3}" presName="sibTrans" presStyleCnt="0"/>
      <dgm:spPr/>
    </dgm:pt>
    <dgm:pt modelId="{58783CE5-247C-4D2E-A210-B145D1E146C1}" type="pres">
      <dgm:prSet presAssocID="{6CF1B52E-3F19-4957-8866-28A1661912E6}" presName="compNode" presStyleCnt="0"/>
      <dgm:spPr/>
    </dgm:pt>
    <dgm:pt modelId="{90E8A688-4838-4A3D-996E-0912D8C3E7CB}" type="pres">
      <dgm:prSet presAssocID="{6CF1B52E-3F19-4957-8866-28A1661912E6}" presName="bgRect" presStyleLbl="bgShp" presStyleIdx="4" presStyleCnt="5"/>
      <dgm:spPr/>
    </dgm:pt>
    <dgm:pt modelId="{662087EA-5CBC-4989-B204-93F08E4806F5}" type="pres">
      <dgm:prSet presAssocID="{6CF1B52E-3F19-4957-8866-28A1661912E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levision with solid fill"/>
        </a:ext>
      </dgm:extLst>
    </dgm:pt>
    <dgm:pt modelId="{32369026-0EBA-4D2F-8E8E-7D388CE6C7D3}" type="pres">
      <dgm:prSet presAssocID="{6CF1B52E-3F19-4957-8866-28A1661912E6}" presName="spaceRect" presStyleCnt="0"/>
      <dgm:spPr/>
    </dgm:pt>
    <dgm:pt modelId="{109C3CED-EA14-495B-940F-64353EE29BE0}" type="pres">
      <dgm:prSet presAssocID="{6CF1B52E-3F19-4957-8866-28A1661912E6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DF8C085D-D31F-4399-84DB-A201A6FC7276}" srcId="{76F50E61-84C2-46A6-ACC6-04865C77E276}" destId="{CE487D3A-5C7F-4B09-A67E-A57C567C8746}" srcOrd="1" destOrd="0" parTransId="{1911C3C0-0480-4C27-87D4-DCCA944E0630}" sibTransId="{E9292FFA-EBB0-42D6-9C85-853D700F5461}"/>
    <dgm:cxn modelId="{0C9C1A44-872B-F647-9574-2A578E37A3A0}" type="presOf" srcId="{364EC152-88BB-4FA3-B16F-DFABBC4AEC28}" destId="{0FA9AF4E-85E9-4925-9804-A754CDC400B9}" srcOrd="0" destOrd="0" presId="urn:microsoft.com/office/officeart/2018/2/layout/IconVerticalSolidList"/>
    <dgm:cxn modelId="{EB812A65-0CB2-CB45-AFD0-80E0157D1E91}" type="presOf" srcId="{66C3ECF7-DA8D-40D9-98E6-992E7FA02288}" destId="{A71D0A66-41A8-4DC2-996B-F270C6CE4A03}" srcOrd="0" destOrd="0" presId="urn:microsoft.com/office/officeart/2018/2/layout/IconVerticalSolidList"/>
    <dgm:cxn modelId="{8FB9C068-7EF4-43B5-A5A0-1241DFF82AE0}" srcId="{76F50E61-84C2-46A6-ACC6-04865C77E276}" destId="{66C3ECF7-DA8D-40D9-98E6-992E7FA02288}" srcOrd="0" destOrd="0" parTransId="{45FDA1E7-7F96-403F-A3FD-8E2BFEE6ED2C}" sibTransId="{CB4AC0DF-B86E-476E-AD29-8B3659D75088}"/>
    <dgm:cxn modelId="{7481F968-0729-3342-93DA-347ED649F9D5}" type="presOf" srcId="{CE487D3A-5C7F-4B09-A67E-A57C567C8746}" destId="{F6B8F655-F773-43C0-B0A7-66D4C51F3D9B}" srcOrd="0" destOrd="0" presId="urn:microsoft.com/office/officeart/2018/2/layout/IconVerticalSolidList"/>
    <dgm:cxn modelId="{39272254-7A69-42C5-9C50-3739C8C4F8E5}" srcId="{76F50E61-84C2-46A6-ACC6-04865C77E276}" destId="{6CF1B52E-3F19-4957-8866-28A1661912E6}" srcOrd="4" destOrd="0" parTransId="{1DDB9A51-E5F5-4499-8E8A-88747C8988B8}" sibTransId="{16BDAB05-F1AF-41AD-B0AC-7CBCE49C36EE}"/>
    <dgm:cxn modelId="{93F8A98B-4A82-4587-9BA7-F4A44412E0AD}" type="presOf" srcId="{76F50E61-84C2-46A6-ACC6-04865C77E276}" destId="{FC8173E9-0333-46F9-BAA8-F5B6A39E9B3A}" srcOrd="0" destOrd="0" presId="urn:microsoft.com/office/officeart/2018/2/layout/IconVerticalSolidList"/>
    <dgm:cxn modelId="{82DDED90-A409-40F9-A6B7-AC8FE48FE004}" srcId="{76F50E61-84C2-46A6-ACC6-04865C77E276}" destId="{643AE030-8D72-4876-85F3-FA0E2C2F918D}" srcOrd="3" destOrd="0" parTransId="{CE856548-6884-4631-A4E2-E79C47054F02}" sibTransId="{FBEC6F0C-86E2-4B8A-BF41-DA9EFE5B51C3}"/>
    <dgm:cxn modelId="{A04999CE-2B2F-4084-B0C3-248E2499E630}" srcId="{76F50E61-84C2-46A6-ACC6-04865C77E276}" destId="{364EC152-88BB-4FA3-B16F-DFABBC4AEC28}" srcOrd="2" destOrd="0" parTransId="{7B705A34-ACF9-4343-BE72-46B8690B4453}" sibTransId="{04FFDC60-ECAA-4CF3-BA0B-120A9F7D725D}"/>
    <dgm:cxn modelId="{1F8AD3D4-42AC-0042-8352-AE027E01FB0D}" type="presOf" srcId="{643AE030-8D72-4876-85F3-FA0E2C2F918D}" destId="{30A076CD-05E9-45B2-B361-5883416A7276}" srcOrd="0" destOrd="0" presId="urn:microsoft.com/office/officeart/2018/2/layout/IconVerticalSolidList"/>
    <dgm:cxn modelId="{7B6E38E2-AF71-6443-9365-88CF812CD015}" type="presOf" srcId="{6CF1B52E-3F19-4957-8866-28A1661912E6}" destId="{109C3CED-EA14-495B-940F-64353EE29BE0}" srcOrd="0" destOrd="0" presId="urn:microsoft.com/office/officeart/2018/2/layout/IconVerticalSolidList"/>
    <dgm:cxn modelId="{D9B67A58-EFE5-DB47-B996-832F9C240F98}" type="presParOf" srcId="{FC8173E9-0333-46F9-BAA8-F5B6A39E9B3A}" destId="{EDC2D192-7AC5-4FAD-9B4C-40AF3A1BACE0}" srcOrd="0" destOrd="0" presId="urn:microsoft.com/office/officeart/2018/2/layout/IconVerticalSolidList"/>
    <dgm:cxn modelId="{0E0B4DA0-2FF0-7C41-8EAF-84FEC7BC585B}" type="presParOf" srcId="{EDC2D192-7AC5-4FAD-9B4C-40AF3A1BACE0}" destId="{C48F673B-846C-4225-979D-C2F4DC8B1EE9}" srcOrd="0" destOrd="0" presId="urn:microsoft.com/office/officeart/2018/2/layout/IconVerticalSolidList"/>
    <dgm:cxn modelId="{4EA9386E-AD9C-C34E-9CE4-7B48164FFE52}" type="presParOf" srcId="{EDC2D192-7AC5-4FAD-9B4C-40AF3A1BACE0}" destId="{9AD16C09-F2C1-45D9-870E-38E9CB8A0B45}" srcOrd="1" destOrd="0" presId="urn:microsoft.com/office/officeart/2018/2/layout/IconVerticalSolidList"/>
    <dgm:cxn modelId="{310F1725-EF6C-5C44-B348-F7B611C3348A}" type="presParOf" srcId="{EDC2D192-7AC5-4FAD-9B4C-40AF3A1BACE0}" destId="{39510E6F-EF19-4662-85FE-C9C211DBD907}" srcOrd="2" destOrd="0" presId="urn:microsoft.com/office/officeart/2018/2/layout/IconVerticalSolidList"/>
    <dgm:cxn modelId="{B285F585-B61D-4148-B024-4B6B5CBAC6B1}" type="presParOf" srcId="{EDC2D192-7AC5-4FAD-9B4C-40AF3A1BACE0}" destId="{A71D0A66-41A8-4DC2-996B-F270C6CE4A03}" srcOrd="3" destOrd="0" presId="urn:microsoft.com/office/officeart/2018/2/layout/IconVerticalSolidList"/>
    <dgm:cxn modelId="{20C2A470-46F6-2540-9EBD-93800A8F0B31}" type="presParOf" srcId="{FC8173E9-0333-46F9-BAA8-F5B6A39E9B3A}" destId="{D1E6EA41-60E7-439B-8FD5-38EA38D7A85B}" srcOrd="1" destOrd="0" presId="urn:microsoft.com/office/officeart/2018/2/layout/IconVerticalSolidList"/>
    <dgm:cxn modelId="{2D5CD312-2C00-8B42-8577-D657213827DE}" type="presParOf" srcId="{FC8173E9-0333-46F9-BAA8-F5B6A39E9B3A}" destId="{3750F7DA-21C4-4242-8A9A-FAFA9B2B8340}" srcOrd="2" destOrd="0" presId="urn:microsoft.com/office/officeart/2018/2/layout/IconVerticalSolidList"/>
    <dgm:cxn modelId="{1AD020A8-BC2D-DC4A-BC96-01F05922B6AB}" type="presParOf" srcId="{3750F7DA-21C4-4242-8A9A-FAFA9B2B8340}" destId="{EB196D82-AFFE-4B78-B60B-219D3EA35102}" srcOrd="0" destOrd="0" presId="urn:microsoft.com/office/officeart/2018/2/layout/IconVerticalSolidList"/>
    <dgm:cxn modelId="{3D0F60F7-088E-B248-BEEF-B834465627D7}" type="presParOf" srcId="{3750F7DA-21C4-4242-8A9A-FAFA9B2B8340}" destId="{964C43AE-313E-4BC9-BBB2-D0F06735ACC0}" srcOrd="1" destOrd="0" presId="urn:microsoft.com/office/officeart/2018/2/layout/IconVerticalSolidList"/>
    <dgm:cxn modelId="{DB736C7F-1154-D544-B934-53B9A5035B0D}" type="presParOf" srcId="{3750F7DA-21C4-4242-8A9A-FAFA9B2B8340}" destId="{8B79D407-999E-4206-98AD-36FD8CEE70DE}" srcOrd="2" destOrd="0" presId="urn:microsoft.com/office/officeart/2018/2/layout/IconVerticalSolidList"/>
    <dgm:cxn modelId="{C195D5FB-DC97-9B4B-838B-AE4A9472169A}" type="presParOf" srcId="{3750F7DA-21C4-4242-8A9A-FAFA9B2B8340}" destId="{F6B8F655-F773-43C0-B0A7-66D4C51F3D9B}" srcOrd="3" destOrd="0" presId="urn:microsoft.com/office/officeart/2018/2/layout/IconVerticalSolidList"/>
    <dgm:cxn modelId="{9797832D-72EE-1B4A-8ACE-EB868E2D6661}" type="presParOf" srcId="{FC8173E9-0333-46F9-BAA8-F5B6A39E9B3A}" destId="{5A680D55-8DB9-4E55-AFAC-5BEFD78F0548}" srcOrd="3" destOrd="0" presId="urn:microsoft.com/office/officeart/2018/2/layout/IconVerticalSolidList"/>
    <dgm:cxn modelId="{D5AB5B6C-751B-2447-9FB5-CC0898D87382}" type="presParOf" srcId="{FC8173E9-0333-46F9-BAA8-F5B6A39E9B3A}" destId="{025DBE99-4B15-4ECF-8500-E761BBA3F22E}" srcOrd="4" destOrd="0" presId="urn:microsoft.com/office/officeart/2018/2/layout/IconVerticalSolidList"/>
    <dgm:cxn modelId="{D37C8EE0-F57E-A044-A8B6-F22D9ACC8CAC}" type="presParOf" srcId="{025DBE99-4B15-4ECF-8500-E761BBA3F22E}" destId="{7EB784A1-5DFE-4B8E-8CF1-B3F075FE8639}" srcOrd="0" destOrd="0" presId="urn:microsoft.com/office/officeart/2018/2/layout/IconVerticalSolidList"/>
    <dgm:cxn modelId="{BF4724FE-C2FA-1749-A4F3-7F5AF7F05DBA}" type="presParOf" srcId="{025DBE99-4B15-4ECF-8500-E761BBA3F22E}" destId="{8A68153E-97D1-44A4-93C1-9E75104B8DE2}" srcOrd="1" destOrd="0" presId="urn:microsoft.com/office/officeart/2018/2/layout/IconVerticalSolidList"/>
    <dgm:cxn modelId="{B697F743-C1D7-3445-80FC-A972CEAB3B68}" type="presParOf" srcId="{025DBE99-4B15-4ECF-8500-E761BBA3F22E}" destId="{63F9EDD4-945C-49F8-BE94-6CDA47AA3D67}" srcOrd="2" destOrd="0" presId="urn:microsoft.com/office/officeart/2018/2/layout/IconVerticalSolidList"/>
    <dgm:cxn modelId="{674D97E0-06F3-1441-A036-9063CFEFD327}" type="presParOf" srcId="{025DBE99-4B15-4ECF-8500-E761BBA3F22E}" destId="{0FA9AF4E-85E9-4925-9804-A754CDC400B9}" srcOrd="3" destOrd="0" presId="urn:microsoft.com/office/officeart/2018/2/layout/IconVerticalSolidList"/>
    <dgm:cxn modelId="{653E231B-56C6-FE42-A9A9-ED50F24FF7E9}" type="presParOf" srcId="{FC8173E9-0333-46F9-BAA8-F5B6A39E9B3A}" destId="{6FC13A2A-4EAE-4B47-8723-C79F2C617AC2}" srcOrd="5" destOrd="0" presId="urn:microsoft.com/office/officeart/2018/2/layout/IconVerticalSolidList"/>
    <dgm:cxn modelId="{6BFB78D7-31C9-F240-ABEB-C4CF1FE11B04}" type="presParOf" srcId="{FC8173E9-0333-46F9-BAA8-F5B6A39E9B3A}" destId="{56D0D50E-867A-4460-8894-C1B5FDDD1AA5}" srcOrd="6" destOrd="0" presId="urn:microsoft.com/office/officeart/2018/2/layout/IconVerticalSolidList"/>
    <dgm:cxn modelId="{88334133-87E2-F24A-99A1-CCD7E8ADE0CC}" type="presParOf" srcId="{56D0D50E-867A-4460-8894-C1B5FDDD1AA5}" destId="{3C2BAD66-BA3D-43EF-A0EA-6F4946FF4580}" srcOrd="0" destOrd="0" presId="urn:microsoft.com/office/officeart/2018/2/layout/IconVerticalSolidList"/>
    <dgm:cxn modelId="{035A646F-3646-D24B-B62B-D28FC2B16DD5}" type="presParOf" srcId="{56D0D50E-867A-4460-8894-C1B5FDDD1AA5}" destId="{83829A8B-B3A6-4F10-BF6A-7FCF7E883DC8}" srcOrd="1" destOrd="0" presId="urn:microsoft.com/office/officeart/2018/2/layout/IconVerticalSolidList"/>
    <dgm:cxn modelId="{0B0BD670-843F-DC46-99F2-DB905305F4D2}" type="presParOf" srcId="{56D0D50E-867A-4460-8894-C1B5FDDD1AA5}" destId="{18241B6D-0CC4-447F-B5D8-1790CE47DA88}" srcOrd="2" destOrd="0" presId="urn:microsoft.com/office/officeart/2018/2/layout/IconVerticalSolidList"/>
    <dgm:cxn modelId="{BAC822FC-6F1C-C14E-B0AC-DCBD94158E5F}" type="presParOf" srcId="{56D0D50E-867A-4460-8894-C1B5FDDD1AA5}" destId="{30A076CD-05E9-45B2-B361-5883416A7276}" srcOrd="3" destOrd="0" presId="urn:microsoft.com/office/officeart/2018/2/layout/IconVerticalSolidList"/>
    <dgm:cxn modelId="{28105AB4-F3CE-D84F-98B1-E3A4D148F9BD}" type="presParOf" srcId="{FC8173E9-0333-46F9-BAA8-F5B6A39E9B3A}" destId="{989B4215-CBD6-431E-BB4B-0C5B0AD438A5}" srcOrd="7" destOrd="0" presId="urn:microsoft.com/office/officeart/2018/2/layout/IconVerticalSolidList"/>
    <dgm:cxn modelId="{6A1DB84E-07A6-9347-B5A3-640CCF2BF7D1}" type="presParOf" srcId="{FC8173E9-0333-46F9-BAA8-F5B6A39E9B3A}" destId="{58783CE5-247C-4D2E-A210-B145D1E146C1}" srcOrd="8" destOrd="0" presId="urn:microsoft.com/office/officeart/2018/2/layout/IconVerticalSolidList"/>
    <dgm:cxn modelId="{53BAD0AC-5540-6F47-AB02-5CD82A508752}" type="presParOf" srcId="{58783CE5-247C-4D2E-A210-B145D1E146C1}" destId="{90E8A688-4838-4A3D-996E-0912D8C3E7CB}" srcOrd="0" destOrd="0" presId="urn:microsoft.com/office/officeart/2018/2/layout/IconVerticalSolidList"/>
    <dgm:cxn modelId="{AF473986-9A2C-8542-B757-EEE0510CA4DA}" type="presParOf" srcId="{58783CE5-247C-4D2E-A210-B145D1E146C1}" destId="{662087EA-5CBC-4989-B204-93F08E4806F5}" srcOrd="1" destOrd="0" presId="urn:microsoft.com/office/officeart/2018/2/layout/IconVerticalSolidList"/>
    <dgm:cxn modelId="{3929F644-E232-224B-9495-25260A6C7854}" type="presParOf" srcId="{58783CE5-247C-4D2E-A210-B145D1E146C1}" destId="{32369026-0EBA-4D2F-8E8E-7D388CE6C7D3}" srcOrd="2" destOrd="0" presId="urn:microsoft.com/office/officeart/2018/2/layout/IconVerticalSolidList"/>
    <dgm:cxn modelId="{398DFAEA-4713-8D42-A5FA-FAD0BCE5ACA0}" type="presParOf" srcId="{58783CE5-247C-4D2E-A210-B145D1E146C1}" destId="{109C3CED-EA14-495B-940F-64353EE29BE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556EBA2-040E-6642-B0E5-A0C9B5981E1D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GB"/>
        </a:p>
      </dgm:t>
    </dgm:pt>
    <dgm:pt modelId="{A981CF94-FFD7-6242-83EC-5D85F67A5C13}">
      <dgm:prSet/>
      <dgm:spPr>
        <a:solidFill>
          <a:srgbClr val="005493"/>
        </a:solidFill>
      </dgm:spPr>
      <dgm:t>
        <a:bodyPr/>
        <a:lstStyle/>
        <a:p>
          <a:r>
            <a:rPr lang="sv-SE" b="1" noProof="0" dirty="0"/>
            <a:t>…de som har blåa ögon tar ett steg framåt</a:t>
          </a:r>
        </a:p>
      </dgm:t>
    </dgm:pt>
    <dgm:pt modelId="{02280DF1-C3D7-1F43-8AE3-8F4A0426A40D}" type="parTrans" cxnId="{271477F5-77AF-9847-B9CF-23C1FEE633EC}">
      <dgm:prSet/>
      <dgm:spPr/>
      <dgm:t>
        <a:bodyPr/>
        <a:lstStyle/>
        <a:p>
          <a:endParaRPr lang="en-GB"/>
        </a:p>
      </dgm:t>
    </dgm:pt>
    <dgm:pt modelId="{D42181BE-BDA3-1B41-94DC-8B639728FECD}" type="sibTrans" cxnId="{271477F5-77AF-9847-B9CF-23C1FEE633EC}">
      <dgm:prSet/>
      <dgm:spPr/>
      <dgm:t>
        <a:bodyPr/>
        <a:lstStyle/>
        <a:p>
          <a:endParaRPr lang="en-GB"/>
        </a:p>
      </dgm:t>
    </dgm:pt>
    <dgm:pt modelId="{05A33AC7-92A4-E147-B02E-BCF8CB84AC12}">
      <dgm:prSet/>
      <dgm:spPr>
        <a:solidFill>
          <a:srgbClr val="00B050"/>
        </a:solidFill>
      </dgm:spPr>
      <dgm:t>
        <a:bodyPr/>
        <a:lstStyle/>
        <a:p>
          <a:r>
            <a:rPr lang="sv-SE" b="1" noProof="0" dirty="0"/>
            <a:t>…de som har gröna ögon klappar händerna två gånger</a:t>
          </a:r>
        </a:p>
      </dgm:t>
    </dgm:pt>
    <dgm:pt modelId="{3A6F0A52-BCC0-B547-8CF9-FA3B62211EAB}" type="parTrans" cxnId="{AC0AC03C-7868-5946-B392-48AAB0768897}">
      <dgm:prSet/>
      <dgm:spPr/>
      <dgm:t>
        <a:bodyPr/>
        <a:lstStyle/>
        <a:p>
          <a:endParaRPr lang="en-GB"/>
        </a:p>
      </dgm:t>
    </dgm:pt>
    <dgm:pt modelId="{9D668E64-893F-0047-A603-DE402D1FB465}" type="sibTrans" cxnId="{AC0AC03C-7868-5946-B392-48AAB0768897}">
      <dgm:prSet/>
      <dgm:spPr/>
      <dgm:t>
        <a:bodyPr/>
        <a:lstStyle/>
        <a:p>
          <a:endParaRPr lang="en-GB"/>
        </a:p>
      </dgm:t>
    </dgm:pt>
    <dgm:pt modelId="{FC8B20EB-31CE-A44F-AA43-C521F6F75A2A}">
      <dgm:prSet/>
      <dgm:spPr>
        <a:solidFill>
          <a:srgbClr val="AB7942"/>
        </a:solidFill>
      </dgm:spPr>
      <dgm:t>
        <a:bodyPr/>
        <a:lstStyle/>
        <a:p>
          <a:r>
            <a:rPr lang="en-GB" dirty="0"/>
            <a:t>…</a:t>
          </a:r>
          <a:r>
            <a:rPr lang="sv-SE" b="1" noProof="0" dirty="0"/>
            <a:t>de som har bruna ögon hoppar en gång</a:t>
          </a:r>
        </a:p>
      </dgm:t>
    </dgm:pt>
    <dgm:pt modelId="{7C602F7B-C560-9B4E-849A-D346BB650AE8}" type="parTrans" cxnId="{F6A9990B-3B11-B04D-BE9A-DA815AEB5173}">
      <dgm:prSet/>
      <dgm:spPr/>
      <dgm:t>
        <a:bodyPr/>
        <a:lstStyle/>
        <a:p>
          <a:endParaRPr lang="en-GB"/>
        </a:p>
      </dgm:t>
    </dgm:pt>
    <dgm:pt modelId="{AB461AF6-2F78-0347-80A8-FE656087DF02}" type="sibTrans" cxnId="{F6A9990B-3B11-B04D-BE9A-DA815AEB5173}">
      <dgm:prSet/>
      <dgm:spPr/>
      <dgm:t>
        <a:bodyPr/>
        <a:lstStyle/>
        <a:p>
          <a:endParaRPr lang="en-GB"/>
        </a:p>
      </dgm:t>
    </dgm:pt>
    <dgm:pt modelId="{D0ED4AC1-658C-2943-B1B8-10BA78D03330}" type="pres">
      <dgm:prSet presAssocID="{2556EBA2-040E-6642-B0E5-A0C9B5981E1D}" presName="linear" presStyleCnt="0">
        <dgm:presLayoutVars>
          <dgm:animLvl val="lvl"/>
          <dgm:resizeHandles val="exact"/>
        </dgm:presLayoutVars>
      </dgm:prSet>
      <dgm:spPr/>
    </dgm:pt>
    <dgm:pt modelId="{7C2E486D-57BC-6744-9456-A867290E2F28}" type="pres">
      <dgm:prSet presAssocID="{A981CF94-FFD7-6242-83EC-5D85F67A5C1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DF746C1-6501-A841-AE13-4EFE3CE1430D}" type="pres">
      <dgm:prSet presAssocID="{D42181BE-BDA3-1B41-94DC-8B639728FECD}" presName="spacer" presStyleCnt="0"/>
      <dgm:spPr/>
    </dgm:pt>
    <dgm:pt modelId="{126C58D0-AB5B-B440-AE69-1017D4D41923}" type="pres">
      <dgm:prSet presAssocID="{05A33AC7-92A4-E147-B02E-BCF8CB84AC1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33263C1-3A85-5A4A-B2B6-E95BAA9273D2}" type="pres">
      <dgm:prSet presAssocID="{9D668E64-893F-0047-A603-DE402D1FB465}" presName="spacer" presStyleCnt="0"/>
      <dgm:spPr/>
    </dgm:pt>
    <dgm:pt modelId="{620CF28B-A1DE-B548-9775-03DC3A5CD520}" type="pres">
      <dgm:prSet presAssocID="{FC8B20EB-31CE-A44F-AA43-C521F6F75A2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6A9990B-3B11-B04D-BE9A-DA815AEB5173}" srcId="{2556EBA2-040E-6642-B0E5-A0C9B5981E1D}" destId="{FC8B20EB-31CE-A44F-AA43-C521F6F75A2A}" srcOrd="2" destOrd="0" parTransId="{7C602F7B-C560-9B4E-849A-D346BB650AE8}" sibTransId="{AB461AF6-2F78-0347-80A8-FE656087DF02}"/>
    <dgm:cxn modelId="{AC0AC03C-7868-5946-B392-48AAB0768897}" srcId="{2556EBA2-040E-6642-B0E5-A0C9B5981E1D}" destId="{05A33AC7-92A4-E147-B02E-BCF8CB84AC12}" srcOrd="1" destOrd="0" parTransId="{3A6F0A52-BCC0-B547-8CF9-FA3B62211EAB}" sibTransId="{9D668E64-893F-0047-A603-DE402D1FB465}"/>
    <dgm:cxn modelId="{5464F56B-2E0A-D347-AA14-4005D70ED8AA}" type="presOf" srcId="{05A33AC7-92A4-E147-B02E-BCF8CB84AC12}" destId="{126C58D0-AB5B-B440-AE69-1017D4D41923}" srcOrd="0" destOrd="0" presId="urn:microsoft.com/office/officeart/2005/8/layout/vList2"/>
    <dgm:cxn modelId="{318C7359-0FCD-F044-885B-2C80EF2C51F4}" type="presOf" srcId="{A981CF94-FFD7-6242-83EC-5D85F67A5C13}" destId="{7C2E486D-57BC-6744-9456-A867290E2F28}" srcOrd="0" destOrd="0" presId="urn:microsoft.com/office/officeart/2005/8/layout/vList2"/>
    <dgm:cxn modelId="{D352E589-BFAF-714F-9E43-09979809A549}" type="presOf" srcId="{FC8B20EB-31CE-A44F-AA43-C521F6F75A2A}" destId="{620CF28B-A1DE-B548-9775-03DC3A5CD520}" srcOrd="0" destOrd="0" presId="urn:microsoft.com/office/officeart/2005/8/layout/vList2"/>
    <dgm:cxn modelId="{4D7013A4-A5C4-4749-B26A-46948AC29EF4}" type="presOf" srcId="{2556EBA2-040E-6642-B0E5-A0C9B5981E1D}" destId="{D0ED4AC1-658C-2943-B1B8-10BA78D03330}" srcOrd="0" destOrd="0" presId="urn:microsoft.com/office/officeart/2005/8/layout/vList2"/>
    <dgm:cxn modelId="{271477F5-77AF-9847-B9CF-23C1FEE633EC}" srcId="{2556EBA2-040E-6642-B0E5-A0C9B5981E1D}" destId="{A981CF94-FFD7-6242-83EC-5D85F67A5C13}" srcOrd="0" destOrd="0" parTransId="{02280DF1-C3D7-1F43-8AE3-8F4A0426A40D}" sibTransId="{D42181BE-BDA3-1B41-94DC-8B639728FECD}"/>
    <dgm:cxn modelId="{0AE7E823-3F94-B84E-98C2-4FAE9CC91E23}" type="presParOf" srcId="{D0ED4AC1-658C-2943-B1B8-10BA78D03330}" destId="{7C2E486D-57BC-6744-9456-A867290E2F28}" srcOrd="0" destOrd="0" presId="urn:microsoft.com/office/officeart/2005/8/layout/vList2"/>
    <dgm:cxn modelId="{D4F698DC-EFA6-5D41-B03C-AFD093396DF1}" type="presParOf" srcId="{D0ED4AC1-658C-2943-B1B8-10BA78D03330}" destId="{4DF746C1-6501-A841-AE13-4EFE3CE1430D}" srcOrd="1" destOrd="0" presId="urn:microsoft.com/office/officeart/2005/8/layout/vList2"/>
    <dgm:cxn modelId="{3C6A9FA8-BCAD-3D47-983D-0C1BD35F140E}" type="presParOf" srcId="{D0ED4AC1-658C-2943-B1B8-10BA78D03330}" destId="{126C58D0-AB5B-B440-AE69-1017D4D41923}" srcOrd="2" destOrd="0" presId="urn:microsoft.com/office/officeart/2005/8/layout/vList2"/>
    <dgm:cxn modelId="{57F6126F-F551-4944-A057-78FBAAC11373}" type="presParOf" srcId="{D0ED4AC1-658C-2943-B1B8-10BA78D03330}" destId="{133263C1-3A85-5A4A-B2B6-E95BAA9273D2}" srcOrd="3" destOrd="0" presId="urn:microsoft.com/office/officeart/2005/8/layout/vList2"/>
    <dgm:cxn modelId="{5A3F460D-256B-BF48-8ED4-F108C14BAE21}" type="presParOf" srcId="{D0ED4AC1-658C-2943-B1B8-10BA78D03330}" destId="{620CF28B-A1DE-B548-9775-03DC3A5CD52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C74F57-67D2-BD4F-B425-3C23321BFEB0}">
      <dsp:nvSpPr>
        <dsp:cNvPr id="0" name=""/>
        <dsp:cNvSpPr/>
      </dsp:nvSpPr>
      <dsp:spPr>
        <a:xfrm>
          <a:off x="0" y="532821"/>
          <a:ext cx="5181600" cy="9558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Jag heter ___________.</a:t>
          </a:r>
        </a:p>
      </dsp:txBody>
      <dsp:txXfrm>
        <a:off x="46663" y="579484"/>
        <a:ext cx="5088274" cy="862564"/>
      </dsp:txXfrm>
    </dsp:sp>
    <dsp:sp modelId="{40040574-AB39-4147-9EC5-EAB9D62AC92E}">
      <dsp:nvSpPr>
        <dsp:cNvPr id="0" name=""/>
        <dsp:cNvSpPr/>
      </dsp:nvSpPr>
      <dsp:spPr>
        <a:xfrm>
          <a:off x="0" y="1598152"/>
          <a:ext cx="5181600" cy="95589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Jag är ___ år gammal.</a:t>
          </a:r>
        </a:p>
      </dsp:txBody>
      <dsp:txXfrm>
        <a:off x="46663" y="1644815"/>
        <a:ext cx="5088274" cy="862564"/>
      </dsp:txXfrm>
    </dsp:sp>
    <dsp:sp modelId="{31B8E930-318E-0C4F-9F6C-B25A2150DFD3}">
      <dsp:nvSpPr>
        <dsp:cNvPr id="0" name=""/>
        <dsp:cNvSpPr/>
      </dsp:nvSpPr>
      <dsp:spPr>
        <a:xfrm>
          <a:off x="0" y="2663481"/>
          <a:ext cx="5181600" cy="95589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Jag bor i ____________. </a:t>
          </a:r>
        </a:p>
      </dsp:txBody>
      <dsp:txXfrm>
        <a:off x="46663" y="2710144"/>
        <a:ext cx="5088274" cy="8625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D3E8B7-3554-B444-9A4F-776AD3466782}">
      <dsp:nvSpPr>
        <dsp:cNvPr id="0" name=""/>
        <dsp:cNvSpPr/>
      </dsp:nvSpPr>
      <dsp:spPr>
        <a:xfrm>
          <a:off x="0" y="138757"/>
          <a:ext cx="5181600" cy="18696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b="1" kern="1200" dirty="0"/>
            <a:t>Jag gillar _____________.</a:t>
          </a:r>
          <a:endParaRPr lang="en-US" sz="4700" kern="1200" dirty="0"/>
        </a:p>
      </dsp:txBody>
      <dsp:txXfrm>
        <a:off x="91269" y="230026"/>
        <a:ext cx="4999062" cy="1687122"/>
      </dsp:txXfrm>
    </dsp:sp>
    <dsp:sp modelId="{B068CDB3-3EE0-924A-B9FA-CDF505E7E263}">
      <dsp:nvSpPr>
        <dsp:cNvPr id="0" name=""/>
        <dsp:cNvSpPr/>
      </dsp:nvSpPr>
      <dsp:spPr>
        <a:xfrm>
          <a:off x="0" y="2143777"/>
          <a:ext cx="5181600" cy="1869660"/>
        </a:xfrm>
        <a:prstGeom prst="roundRect">
          <a:avLst/>
        </a:prstGeom>
        <a:gradFill rotWithShape="0">
          <a:gsLst>
            <a:gs pos="0">
              <a:schemeClr val="accent2">
                <a:hueOff val="3196607"/>
                <a:satOff val="11642"/>
                <a:lumOff val="1274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196607"/>
                <a:satOff val="11642"/>
                <a:lumOff val="1274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196607"/>
                <a:satOff val="11642"/>
                <a:lumOff val="1274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b="1" kern="1200" dirty="0"/>
            <a:t>Min favorithobby är ___________.</a:t>
          </a:r>
          <a:endParaRPr lang="en-US" sz="4700" kern="1200" dirty="0"/>
        </a:p>
      </dsp:txBody>
      <dsp:txXfrm>
        <a:off x="91269" y="2235046"/>
        <a:ext cx="4999062" cy="16871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D5A771-AB6A-4951-B8EA-9C9404FDAAAE}">
      <dsp:nvSpPr>
        <dsp:cNvPr id="0" name=""/>
        <dsp:cNvSpPr/>
      </dsp:nvSpPr>
      <dsp:spPr>
        <a:xfrm>
          <a:off x="622800" y="1046072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6F0CB3-7284-4E32-A8E7-048E632FD20B}">
      <dsp:nvSpPr>
        <dsp:cNvPr id="0" name=""/>
        <dsp:cNvSpPr/>
      </dsp:nvSpPr>
      <dsp:spPr>
        <a:xfrm>
          <a:off x="127800" y="212609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chemeClr val="tx2"/>
              </a:solidFill>
            </a:rPr>
            <a:t>Centrum</a:t>
          </a:r>
          <a:endParaRPr lang="en-US" sz="2400" b="1" kern="1200" dirty="0">
            <a:solidFill>
              <a:schemeClr val="tx2"/>
            </a:solidFill>
          </a:endParaRPr>
        </a:p>
      </dsp:txBody>
      <dsp:txXfrm>
        <a:off x="127800" y="2126090"/>
        <a:ext cx="1800000" cy="720000"/>
      </dsp:txXfrm>
    </dsp:sp>
    <dsp:sp modelId="{9268126A-75F2-4C61-AA93-8DDAF9AF7256}">
      <dsp:nvSpPr>
        <dsp:cNvPr id="0" name=""/>
        <dsp:cNvSpPr/>
      </dsp:nvSpPr>
      <dsp:spPr>
        <a:xfrm>
          <a:off x="2737800" y="1046072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E6F308-D1FD-4055-A006-9EEAA05E56B6}">
      <dsp:nvSpPr>
        <dsp:cNvPr id="0" name=""/>
        <dsp:cNvSpPr/>
      </dsp:nvSpPr>
      <dsp:spPr>
        <a:xfrm>
          <a:off x="2242800" y="212609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chemeClr val="tx2"/>
              </a:solidFill>
            </a:rPr>
            <a:t>Gata</a:t>
          </a:r>
          <a:r>
            <a:rPr lang="en-GB" sz="2400" b="1" kern="1200" dirty="0"/>
            <a:t> </a:t>
          </a:r>
          <a:endParaRPr lang="en-US" sz="2400" b="1" kern="1200" dirty="0"/>
        </a:p>
      </dsp:txBody>
      <dsp:txXfrm>
        <a:off x="2242800" y="2126090"/>
        <a:ext cx="1800000" cy="720000"/>
      </dsp:txXfrm>
    </dsp:sp>
    <dsp:sp modelId="{044B3CB0-B199-4AAF-AF01-BE77478C253F}">
      <dsp:nvSpPr>
        <dsp:cNvPr id="0" name=""/>
        <dsp:cNvSpPr/>
      </dsp:nvSpPr>
      <dsp:spPr>
        <a:xfrm>
          <a:off x="4852800" y="1046072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D81ABE-9725-4325-B6D0-4402A9AF8C3C}">
      <dsp:nvSpPr>
        <dsp:cNvPr id="0" name=""/>
        <dsp:cNvSpPr/>
      </dsp:nvSpPr>
      <dsp:spPr>
        <a:xfrm>
          <a:off x="4357800" y="212609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chemeClr val="tx2"/>
              </a:solidFill>
            </a:rPr>
            <a:t>Mjölk</a:t>
          </a:r>
          <a:endParaRPr lang="en-US" sz="2400" b="1" kern="1200" dirty="0">
            <a:solidFill>
              <a:schemeClr val="tx2"/>
            </a:solidFill>
          </a:endParaRPr>
        </a:p>
      </dsp:txBody>
      <dsp:txXfrm>
        <a:off x="4357800" y="2126090"/>
        <a:ext cx="1800000" cy="720000"/>
      </dsp:txXfrm>
    </dsp:sp>
    <dsp:sp modelId="{27B286B8-C2B8-4489-B237-594A79B4637B}">
      <dsp:nvSpPr>
        <dsp:cNvPr id="0" name=""/>
        <dsp:cNvSpPr/>
      </dsp:nvSpPr>
      <dsp:spPr>
        <a:xfrm>
          <a:off x="6967800" y="1046072"/>
          <a:ext cx="810000" cy="81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173E6F-66E1-4F60-97ED-1374C9874FA0}">
      <dsp:nvSpPr>
        <dsp:cNvPr id="0" name=""/>
        <dsp:cNvSpPr/>
      </dsp:nvSpPr>
      <dsp:spPr>
        <a:xfrm>
          <a:off x="6472800" y="212609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chemeClr val="tx2"/>
              </a:solidFill>
            </a:rPr>
            <a:t>Smör</a:t>
          </a:r>
          <a:endParaRPr lang="en-US" sz="2400" b="1" kern="1200" dirty="0">
            <a:solidFill>
              <a:schemeClr val="tx2"/>
            </a:solidFill>
          </a:endParaRPr>
        </a:p>
      </dsp:txBody>
      <dsp:txXfrm>
        <a:off x="6472800" y="2126090"/>
        <a:ext cx="1800000" cy="720000"/>
      </dsp:txXfrm>
    </dsp:sp>
    <dsp:sp modelId="{09D864B1-F276-48C3-86D6-1EAAF4AD7990}">
      <dsp:nvSpPr>
        <dsp:cNvPr id="0" name=""/>
        <dsp:cNvSpPr/>
      </dsp:nvSpPr>
      <dsp:spPr>
        <a:xfrm>
          <a:off x="9082800" y="1046072"/>
          <a:ext cx="810000" cy="81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70487A-0A7D-4BC3-A9BB-72444B7D5B60}">
      <dsp:nvSpPr>
        <dsp:cNvPr id="0" name=""/>
        <dsp:cNvSpPr/>
      </dsp:nvSpPr>
      <dsp:spPr>
        <a:xfrm>
          <a:off x="8587800" y="212609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>
              <a:solidFill>
                <a:schemeClr val="tx2"/>
              </a:solidFill>
            </a:rPr>
            <a:t>Tvål</a:t>
          </a:r>
          <a:endParaRPr lang="en-US" sz="2400" b="1" kern="1200" dirty="0">
            <a:solidFill>
              <a:schemeClr val="tx2"/>
            </a:solidFill>
          </a:endParaRPr>
        </a:p>
      </dsp:txBody>
      <dsp:txXfrm>
        <a:off x="8587800" y="2126090"/>
        <a:ext cx="180000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8F673B-846C-4225-979D-C2F4DC8B1EE9}">
      <dsp:nvSpPr>
        <dsp:cNvPr id="0" name=""/>
        <dsp:cNvSpPr/>
      </dsp:nvSpPr>
      <dsp:spPr>
        <a:xfrm>
          <a:off x="0" y="3040"/>
          <a:ext cx="10515600" cy="64768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16C09-F2C1-45D9-870E-38E9CB8A0B45}">
      <dsp:nvSpPr>
        <dsp:cNvPr id="0" name=""/>
        <dsp:cNvSpPr/>
      </dsp:nvSpPr>
      <dsp:spPr>
        <a:xfrm>
          <a:off x="195923" y="148768"/>
          <a:ext cx="356224" cy="3562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1D0A66-41A8-4DC2-996B-F270C6CE4A03}">
      <dsp:nvSpPr>
        <dsp:cNvPr id="0" name=""/>
        <dsp:cNvSpPr/>
      </dsp:nvSpPr>
      <dsp:spPr>
        <a:xfrm>
          <a:off x="748070" y="3040"/>
          <a:ext cx="9767529" cy="647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46" tIns="68546" rIns="68546" bIns="6854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900" kern="1200" dirty="0"/>
            <a:t>Du kan läsa texter på svenska som du ser i din vardag</a:t>
          </a:r>
        </a:p>
      </dsp:txBody>
      <dsp:txXfrm>
        <a:off x="748070" y="3040"/>
        <a:ext cx="9767529" cy="647680"/>
      </dsp:txXfrm>
    </dsp:sp>
    <dsp:sp modelId="{EB196D82-AFFE-4B78-B60B-219D3EA35102}">
      <dsp:nvSpPr>
        <dsp:cNvPr id="0" name=""/>
        <dsp:cNvSpPr/>
      </dsp:nvSpPr>
      <dsp:spPr>
        <a:xfrm>
          <a:off x="0" y="812641"/>
          <a:ext cx="10515600" cy="64768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4C43AE-313E-4BC9-BBB2-D0F06735ACC0}">
      <dsp:nvSpPr>
        <dsp:cNvPr id="0" name=""/>
        <dsp:cNvSpPr/>
      </dsp:nvSpPr>
      <dsp:spPr>
        <a:xfrm>
          <a:off x="195923" y="958369"/>
          <a:ext cx="356224" cy="35622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B8F655-F773-43C0-B0A7-66D4C51F3D9B}">
      <dsp:nvSpPr>
        <dsp:cNvPr id="0" name=""/>
        <dsp:cNvSpPr/>
      </dsp:nvSpPr>
      <dsp:spPr>
        <a:xfrm>
          <a:off x="748070" y="812641"/>
          <a:ext cx="9767529" cy="647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46" tIns="68546" rIns="68546" bIns="6854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900" kern="1200" dirty="0"/>
            <a:t>Du kan gå till biblioteket och söka svenskspråkiga böcker och serietidningar</a:t>
          </a:r>
        </a:p>
      </dsp:txBody>
      <dsp:txXfrm>
        <a:off x="748070" y="812641"/>
        <a:ext cx="9767529" cy="647680"/>
      </dsp:txXfrm>
    </dsp:sp>
    <dsp:sp modelId="{7EB784A1-5DFE-4B8E-8CF1-B3F075FE8639}">
      <dsp:nvSpPr>
        <dsp:cNvPr id="0" name=""/>
        <dsp:cNvSpPr/>
      </dsp:nvSpPr>
      <dsp:spPr>
        <a:xfrm>
          <a:off x="0" y="1622241"/>
          <a:ext cx="10515600" cy="64768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68153E-97D1-44A4-93C1-9E75104B8DE2}">
      <dsp:nvSpPr>
        <dsp:cNvPr id="0" name=""/>
        <dsp:cNvSpPr/>
      </dsp:nvSpPr>
      <dsp:spPr>
        <a:xfrm>
          <a:off x="195923" y="1767969"/>
          <a:ext cx="356224" cy="35622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A9AF4E-85E9-4925-9804-A754CDC400B9}">
      <dsp:nvSpPr>
        <dsp:cNvPr id="0" name=""/>
        <dsp:cNvSpPr/>
      </dsp:nvSpPr>
      <dsp:spPr>
        <a:xfrm>
          <a:off x="748070" y="1622241"/>
          <a:ext cx="9767529" cy="647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46" tIns="68546" rIns="68546" bIns="6854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900" kern="1200" dirty="0"/>
            <a:t>Du kan lyssna på </a:t>
          </a:r>
          <a:r>
            <a:rPr lang="sv-SE" sz="1900" kern="1200" noProof="0" dirty="0"/>
            <a:t>musik</a:t>
          </a:r>
          <a:r>
            <a:rPr lang="sv-SE" sz="1900" kern="1200" dirty="0"/>
            <a:t> på svenska</a:t>
          </a:r>
        </a:p>
      </dsp:txBody>
      <dsp:txXfrm>
        <a:off x="748070" y="1622241"/>
        <a:ext cx="9767529" cy="647680"/>
      </dsp:txXfrm>
    </dsp:sp>
    <dsp:sp modelId="{3C2BAD66-BA3D-43EF-A0EA-6F4946FF4580}">
      <dsp:nvSpPr>
        <dsp:cNvPr id="0" name=""/>
        <dsp:cNvSpPr/>
      </dsp:nvSpPr>
      <dsp:spPr>
        <a:xfrm>
          <a:off x="0" y="2431841"/>
          <a:ext cx="10515600" cy="64768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829A8B-B3A6-4F10-BF6A-7FCF7E883DC8}">
      <dsp:nvSpPr>
        <dsp:cNvPr id="0" name=""/>
        <dsp:cNvSpPr/>
      </dsp:nvSpPr>
      <dsp:spPr>
        <a:xfrm>
          <a:off x="195923" y="2577569"/>
          <a:ext cx="356224" cy="35622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A076CD-05E9-45B2-B361-5883416A7276}">
      <dsp:nvSpPr>
        <dsp:cNvPr id="0" name=""/>
        <dsp:cNvSpPr/>
      </dsp:nvSpPr>
      <dsp:spPr>
        <a:xfrm>
          <a:off x="748070" y="2431841"/>
          <a:ext cx="9767529" cy="647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46" tIns="68546" rIns="68546" bIns="6854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900" kern="1200" dirty="0"/>
            <a:t>Du kan lyssna på svenskspråkiga ljudböcker </a:t>
          </a:r>
        </a:p>
      </dsp:txBody>
      <dsp:txXfrm>
        <a:off x="748070" y="2431841"/>
        <a:ext cx="9767529" cy="647680"/>
      </dsp:txXfrm>
    </dsp:sp>
    <dsp:sp modelId="{90E8A688-4838-4A3D-996E-0912D8C3E7CB}">
      <dsp:nvSpPr>
        <dsp:cNvPr id="0" name=""/>
        <dsp:cNvSpPr/>
      </dsp:nvSpPr>
      <dsp:spPr>
        <a:xfrm>
          <a:off x="0" y="3241441"/>
          <a:ext cx="10515600" cy="64768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2087EA-5CBC-4989-B204-93F08E4806F5}">
      <dsp:nvSpPr>
        <dsp:cNvPr id="0" name=""/>
        <dsp:cNvSpPr/>
      </dsp:nvSpPr>
      <dsp:spPr>
        <a:xfrm>
          <a:off x="195923" y="3387170"/>
          <a:ext cx="356224" cy="35622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9C3CED-EA14-495B-940F-64353EE29BE0}">
      <dsp:nvSpPr>
        <dsp:cNvPr id="0" name=""/>
        <dsp:cNvSpPr/>
      </dsp:nvSpPr>
      <dsp:spPr>
        <a:xfrm>
          <a:off x="748070" y="3241441"/>
          <a:ext cx="9767529" cy="647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46" tIns="68546" rIns="68546" bIns="68546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900" kern="1200" dirty="0"/>
            <a:t>Du kan titta på svenskspråkiga TV-serier och filmer, t.ex. på Yle Arenan</a:t>
          </a:r>
        </a:p>
      </dsp:txBody>
      <dsp:txXfrm>
        <a:off x="748070" y="3241441"/>
        <a:ext cx="9767529" cy="6476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E486D-57BC-6744-9456-A867290E2F28}">
      <dsp:nvSpPr>
        <dsp:cNvPr id="0" name=""/>
        <dsp:cNvSpPr/>
      </dsp:nvSpPr>
      <dsp:spPr>
        <a:xfrm>
          <a:off x="0" y="262147"/>
          <a:ext cx="5181600" cy="1153620"/>
        </a:xfrm>
        <a:prstGeom prst="roundRect">
          <a:avLst/>
        </a:prstGeom>
        <a:solidFill>
          <a:srgbClr val="00549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900" b="1" kern="1200" noProof="0" dirty="0"/>
            <a:t>…de som har blåa ögon tar ett steg framåt</a:t>
          </a:r>
        </a:p>
      </dsp:txBody>
      <dsp:txXfrm>
        <a:off x="56315" y="318462"/>
        <a:ext cx="5068970" cy="1040990"/>
      </dsp:txXfrm>
    </dsp:sp>
    <dsp:sp modelId="{126C58D0-AB5B-B440-AE69-1017D4D41923}">
      <dsp:nvSpPr>
        <dsp:cNvPr id="0" name=""/>
        <dsp:cNvSpPr/>
      </dsp:nvSpPr>
      <dsp:spPr>
        <a:xfrm>
          <a:off x="0" y="1499287"/>
          <a:ext cx="5181600" cy="1153620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900" b="1" kern="1200" noProof="0" dirty="0"/>
            <a:t>…de som har gröna ögon klappar händerna två gånger</a:t>
          </a:r>
        </a:p>
      </dsp:txBody>
      <dsp:txXfrm>
        <a:off x="56315" y="1555602"/>
        <a:ext cx="5068970" cy="1040990"/>
      </dsp:txXfrm>
    </dsp:sp>
    <dsp:sp modelId="{620CF28B-A1DE-B548-9775-03DC3A5CD520}">
      <dsp:nvSpPr>
        <dsp:cNvPr id="0" name=""/>
        <dsp:cNvSpPr/>
      </dsp:nvSpPr>
      <dsp:spPr>
        <a:xfrm>
          <a:off x="0" y="2736427"/>
          <a:ext cx="5181600" cy="1153620"/>
        </a:xfrm>
        <a:prstGeom prst="roundRect">
          <a:avLst/>
        </a:prstGeom>
        <a:solidFill>
          <a:srgbClr val="AB794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900" kern="1200" dirty="0"/>
            <a:t>…</a:t>
          </a:r>
          <a:r>
            <a:rPr lang="sv-SE" sz="2900" b="1" kern="1200" noProof="0" dirty="0"/>
            <a:t>de som har bruna ögon hoppar en gång</a:t>
          </a:r>
        </a:p>
      </dsp:txBody>
      <dsp:txXfrm>
        <a:off x="56315" y="2792742"/>
        <a:ext cx="5068970" cy="10409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A8150-8FEC-4F48-94D6-7CFA70A84EA6}" type="datetimeFigureOut">
              <a:rPr lang="en-FI" smtClean="0"/>
              <a:t>04/09/2024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EA9095-B1AB-4EC8-8175-42D1B6D55AD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99391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A9095-B1AB-4EC8-8175-42D1B6D55ADE}" type="slidenum">
              <a:rPr lang="en-FI" smtClean="0"/>
              <a:t>4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50211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A9095-B1AB-4EC8-8175-42D1B6D55ADE}" type="slidenum">
              <a:rPr lang="en-FI" smtClean="0"/>
              <a:t>11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00610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A9095-B1AB-4EC8-8175-42D1B6D55ADE}" type="slidenum">
              <a:rPr lang="en-FI" smtClean="0"/>
              <a:t>15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98245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>
                <a:solidFill>
                  <a:schemeClr val="accent6"/>
                </a:solidFill>
              </a:rPr>
              <a:t>Klicka på pilen för att öppna Avsnitt 1 på Yle Arenan!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EA9095-B1AB-4EC8-8175-42D1B6D55ADE}" type="slidenum">
              <a:rPr lang="en-FI" smtClean="0"/>
              <a:t>16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71332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BD266E27-1379-4771-BD26-D37A794FC3C0}"/>
              </a:ext>
            </a:extLst>
          </p:cNvPr>
          <p:cNvSpPr/>
          <p:nvPr userDrawn="1"/>
        </p:nvSpPr>
        <p:spPr>
          <a:xfrm rot="10800000">
            <a:off x="1781091" y="4742953"/>
            <a:ext cx="1272208" cy="44924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EF269D-215F-490E-85E5-963FB55CC7B4}"/>
              </a:ext>
            </a:extLst>
          </p:cNvPr>
          <p:cNvSpPr/>
          <p:nvPr userDrawn="1"/>
        </p:nvSpPr>
        <p:spPr>
          <a:xfrm>
            <a:off x="-3976" y="0"/>
            <a:ext cx="12192000" cy="49024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A572CBC-95AB-4AF2-9F7C-4C38BA696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46694"/>
            <a:ext cx="5257800" cy="811032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 err="1"/>
              <a:t>Huvudrubrik</a:t>
            </a:r>
            <a:endParaRPr lang="en-FI" dirty="0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01F414A-D36D-46A8-AAE5-F20C8E89A5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78853" y="5319419"/>
            <a:ext cx="4239249" cy="1005843"/>
          </a:xfrm>
          <a:prstGeom prst="rect">
            <a:avLst/>
          </a:prstGeom>
        </p:spPr>
      </p:pic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0D19B22B-EF97-4631-9369-961228ECB2DD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5224007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708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0F8BA74-3E59-4B0C-A207-B89869B55598}"/>
              </a:ext>
            </a:extLst>
          </p:cNvPr>
          <p:cNvSpPr/>
          <p:nvPr userDrawn="1"/>
        </p:nvSpPr>
        <p:spPr>
          <a:xfrm>
            <a:off x="0" y="-1"/>
            <a:ext cx="12192000" cy="188093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6BD4A41-1F37-448F-87E4-5C1D805BCA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186608"/>
            <a:ext cx="10515600" cy="38921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algn="l"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Text hit</a:t>
            </a:r>
            <a:endParaRPr lang="en-FI" dirty="0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084AEBA5-0725-4A22-A48E-C8345D66EC6F}"/>
              </a:ext>
            </a:extLst>
          </p:cNvPr>
          <p:cNvSpPr/>
          <p:nvPr userDrawn="1"/>
        </p:nvSpPr>
        <p:spPr>
          <a:xfrm rot="10800000">
            <a:off x="1719290" y="1721457"/>
            <a:ext cx="1406440" cy="44924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19A483-6C47-471B-9735-70DED7181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0425"/>
            <a:ext cx="10515600" cy="811032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>
              <a:defRPr b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Rubrik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272885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uppdela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03DDB9F-93BE-4261-8CFC-97FAAD12265F}"/>
              </a:ext>
            </a:extLst>
          </p:cNvPr>
          <p:cNvSpPr/>
          <p:nvPr userDrawn="1"/>
        </p:nvSpPr>
        <p:spPr>
          <a:xfrm>
            <a:off x="735109" y="446086"/>
            <a:ext cx="3729318" cy="165613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785C8C-5A6A-409C-98AE-ADF4102BF5D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12894"/>
            <a:ext cx="3729318" cy="376587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algn="l"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 err="1"/>
              <a:t>Mera</a:t>
            </a:r>
            <a:r>
              <a:rPr lang="en-US" dirty="0"/>
              <a:t> text hit</a:t>
            </a:r>
            <a:endParaRPr lang="en-FI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F853873-A385-4909-AD7C-9B1ABBF21F5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069541" y="446086"/>
            <a:ext cx="6284259" cy="56326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Text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bild</a:t>
            </a:r>
            <a:r>
              <a:rPr lang="en-US" dirty="0"/>
              <a:t> hit</a:t>
            </a:r>
            <a:endParaRPr lang="en-FI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B6F2C3AC-31AE-499B-A862-E655EFE68228}"/>
              </a:ext>
            </a:extLst>
          </p:cNvPr>
          <p:cNvSpPr/>
          <p:nvPr userDrawn="1"/>
        </p:nvSpPr>
        <p:spPr>
          <a:xfrm rot="10800000">
            <a:off x="953414" y="1945195"/>
            <a:ext cx="1038094" cy="331591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663C54-62AB-4F8D-A60B-2862F404CB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2240" y="1023912"/>
            <a:ext cx="3375025" cy="1008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  <a:latin typeface="+mj-lt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2"/>
                </a:solidFill>
                <a:latin typeface="+mj-lt"/>
              </a:defRPr>
            </a:lvl2pPr>
            <a:lvl3pPr marL="914400" indent="0">
              <a:buNone/>
              <a:defRPr>
                <a:solidFill>
                  <a:schemeClr val="bg2"/>
                </a:solidFill>
                <a:latin typeface="+mj-lt"/>
              </a:defRPr>
            </a:lvl3pPr>
            <a:lvl4pPr marL="1371600" indent="0">
              <a:buNone/>
              <a:defRPr>
                <a:solidFill>
                  <a:schemeClr val="bg2"/>
                </a:solidFill>
                <a:latin typeface="+mj-lt"/>
              </a:defRPr>
            </a:lvl4pPr>
            <a:lvl5pPr marL="1828800" indent="0">
              <a:buNone/>
              <a:defRPr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en-US" dirty="0" err="1"/>
              <a:t>Viktig</a:t>
            </a:r>
            <a:r>
              <a:rPr lang="en-US" dirty="0"/>
              <a:t> </a:t>
            </a:r>
            <a:r>
              <a:rPr lang="en-US" dirty="0" err="1"/>
              <a:t>poäng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622080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1"/>
          <p:cNvSpPr>
            <a:spLocks noGrp="1" noChangeAspect="1"/>
          </p:cNvSpPr>
          <p:nvPr>
            <p:ph type="pic" sz="quarter" idx="13" hasCustomPrompt="1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dirty="0"/>
              <a:t>Klicka på ikonen för att lägga in en bild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2344684"/>
            <a:ext cx="4829516" cy="3516365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Text hit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C6DC897-B770-4096-A3F5-8096515A19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96951"/>
            <a:ext cx="4926106" cy="1347320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algn="l">
              <a:defRPr sz="2800" b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Rubrik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95772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 bild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tx2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Rubrik</a:t>
            </a:r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/>
              <a:t>Underrubrik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398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t m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1480E9-5B41-4A77-8509-F2EEBF2F77CD}"/>
              </a:ext>
            </a:extLst>
          </p:cNvPr>
          <p:cNvSpPr/>
          <p:nvPr userDrawn="1"/>
        </p:nvSpPr>
        <p:spPr>
          <a:xfrm>
            <a:off x="1134326" y="2285999"/>
            <a:ext cx="4909626" cy="229552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D2286CA-A37E-42CC-8EB9-8C505C0BA0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48050" y="2285999"/>
            <a:ext cx="4909624" cy="22955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du </a:t>
            </a:r>
            <a:r>
              <a:rPr lang="en-US" dirty="0" err="1"/>
              <a:t>skriva</a:t>
            </a:r>
            <a:r>
              <a:rPr lang="en-US" dirty="0"/>
              <a:t> </a:t>
            </a:r>
            <a:r>
              <a:rPr lang="en-US" dirty="0" err="1"/>
              <a:t>mer</a:t>
            </a:r>
            <a:r>
              <a:rPr lang="en-US" dirty="0"/>
              <a:t> text</a:t>
            </a:r>
            <a:endParaRPr lang="en-FI" dirty="0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2489F4FE-D984-4A05-9E1C-3259505DAB74}"/>
              </a:ext>
            </a:extLst>
          </p:cNvPr>
          <p:cNvSpPr/>
          <p:nvPr userDrawn="1"/>
        </p:nvSpPr>
        <p:spPr>
          <a:xfrm rot="10800000">
            <a:off x="1437502" y="4341308"/>
            <a:ext cx="1406440" cy="44924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9524423-11E1-4EB2-85C2-BD9EA16589E1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1134326" y="2285999"/>
            <a:ext cx="4909624" cy="22955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Hit </a:t>
            </a:r>
            <a:r>
              <a:rPr lang="en-US" dirty="0" err="1"/>
              <a:t>kan</a:t>
            </a:r>
            <a:r>
              <a:rPr lang="en-US" dirty="0"/>
              <a:t> du </a:t>
            </a:r>
            <a:r>
              <a:rPr lang="en-US" dirty="0" err="1"/>
              <a:t>lägga</a:t>
            </a:r>
            <a:r>
              <a:rPr lang="en-US" dirty="0"/>
              <a:t> </a:t>
            </a:r>
            <a:r>
              <a:rPr lang="en-US" dirty="0" err="1"/>
              <a:t>viktig</a:t>
            </a:r>
            <a:r>
              <a:rPr lang="en-US" dirty="0"/>
              <a:t> information!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1821038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0F8BA74-3E59-4B0C-A207-B89869B55598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A5AF2E70-4044-4E05-BECA-A96AAE156463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482F57-C4AC-4B68-8E3B-B2F11E9BF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23484"/>
            <a:ext cx="10515600" cy="811032"/>
          </a:xfrm>
          <a:prstGeom prst="rect">
            <a:avLst/>
          </a:prstGeom>
        </p:spPr>
        <p:txBody>
          <a:bodyPr/>
          <a:lstStyle>
            <a:lvl1pPr algn="ctr">
              <a:defRPr b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sv-SE" noProof="0" dirty="0"/>
              <a:t>Hit kan du lägga en rubrik</a:t>
            </a:r>
          </a:p>
        </p:txBody>
      </p:sp>
    </p:spTree>
    <p:extLst>
      <p:ext uri="{BB962C8B-B14F-4D97-AF65-F5344CB8AC3E}">
        <p14:creationId xmlns:p14="http://schemas.microsoft.com/office/powerpoint/2010/main" val="2452674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8482F57-C4AC-4B68-8E3B-B2F11E9BF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0425"/>
            <a:ext cx="10515600" cy="811032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Hit </a:t>
            </a:r>
            <a:r>
              <a:rPr lang="en-US" dirty="0" err="1"/>
              <a:t>kan</a:t>
            </a:r>
            <a:r>
              <a:rPr lang="en-US" dirty="0"/>
              <a:t> du </a:t>
            </a:r>
            <a:r>
              <a:rPr lang="en-US" dirty="0" err="1"/>
              <a:t>lägga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rubrik</a:t>
            </a:r>
            <a:endParaRPr lang="en-FI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17E9B07-B072-4A8D-B050-1C9ABCA81E0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926578"/>
            <a:ext cx="10515600" cy="415219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algn="l"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algn="l"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sv-SE" noProof="0" dirty="0"/>
              <a:t>Din text kommer hit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A49787-9F38-47CA-8C3D-BE170794205E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D7414ED3-21BD-48A9-B9C5-65699414A08E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123026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ch två 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A07947-F90A-4A47-9F71-CE5C93EC2B1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926577"/>
            <a:ext cx="5181600" cy="41521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sv-SE" noProof="0" dirty="0"/>
              <a:t>Text hit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AE697EB-88B6-4520-A284-5CFC5A6D0BF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926577"/>
            <a:ext cx="5181600" cy="41521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sv-SE" noProof="0" dirty="0"/>
              <a:t>Och hit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19A483-6C47-471B-9735-70DED7181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0425"/>
            <a:ext cx="10515600" cy="811032"/>
          </a:xfrm>
          <a:prstGeom prst="rect">
            <a:avLst/>
          </a:prstGeom>
        </p:spPr>
        <p:txBody>
          <a:bodyPr/>
          <a:lstStyle>
            <a:lvl1pPr algn="ctr">
              <a:defRPr b="0">
                <a:solidFill>
                  <a:schemeClr val="tx2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sv-SE" noProof="0" dirty="0"/>
              <a:t>Här kan du dela upp ditt innehåll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5E0B34-04CB-49F0-B390-A3525D99FADF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8FF5B8FE-9381-4A6A-8214-3DDDEFD201AE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672759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985C95-1692-4C72-B682-658DD66BF86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172200" y="1927225"/>
            <a:ext cx="5181600" cy="415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sv-SE" dirty="0"/>
              <a:t>Bild</a:t>
            </a:r>
            <a:endParaRPr lang="en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A07947-F90A-4A47-9F71-CE5C93EC2B1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926577"/>
            <a:ext cx="5181600" cy="41521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sv-SE" noProof="0" dirty="0"/>
              <a:t>Din text kommer hit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19A483-6C47-471B-9735-70DED7181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10425"/>
            <a:ext cx="10515600" cy="811032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2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 err="1"/>
              <a:t>Här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du ha text med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bild</a:t>
            </a:r>
            <a:endParaRPr lang="en-FI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1725CC-DB71-435F-863D-6E9B3009FF6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9AE0D94E-E969-43CF-8841-5AE452C377C7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66254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98B136-38E1-44C0-BFF2-1DFC348E234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1D754538-2D65-4C65-B775-13470C1F96C9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147462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06CA697D-9693-49E9-9EDE-EE52524830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1" y="2787835"/>
            <a:ext cx="5389534" cy="12787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58760C8-40FD-4F32-9341-201E1997CAA1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E4EA9E9-1E81-49EE-897D-22949DD7D512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4371D5D-F51C-409C-A147-4FCA460647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8265" y="2765069"/>
            <a:ext cx="4861560" cy="1309977"/>
          </a:xfrm>
          <a:prstGeom prst="rect">
            <a:avLst/>
          </a:prstGeom>
        </p:spPr>
        <p:txBody>
          <a:bodyPr anchor="b"/>
          <a:lstStyle>
            <a:lvl1pPr algn="l">
              <a:defRPr b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 err="1"/>
              <a:t>Huvudrubrik</a:t>
            </a:r>
            <a:endParaRPr lang="en-FI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5F7A797-6308-4220-9D22-FC985E02E6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8265" y="4075046"/>
            <a:ext cx="4861560" cy="766119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Ditt</a:t>
            </a:r>
            <a:r>
              <a:rPr lang="en-US" dirty="0"/>
              <a:t> </a:t>
            </a:r>
            <a:r>
              <a:rPr lang="en-US" dirty="0" err="1"/>
              <a:t>namn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2980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54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år verksamhe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80516D1-60BE-4724-9DC0-CCAD0C845EC4}"/>
              </a:ext>
            </a:extLst>
          </p:cNvPr>
          <p:cNvSpPr txBox="1"/>
          <p:nvPr userDrawn="1"/>
        </p:nvSpPr>
        <p:spPr>
          <a:xfrm>
            <a:off x="838200" y="838863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dirty="0">
                <a:solidFill>
                  <a:schemeClr val="tx2"/>
                </a:solidFill>
                <a:latin typeface="+mj-lt"/>
              </a:rPr>
              <a:t>Kort om Språkambassadörerna</a:t>
            </a:r>
            <a:endParaRPr lang="en-FI" sz="440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FAD713CB-7114-4138-B81C-34731AC3C7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AB9C8C62-2392-4CBF-9ABF-E3594DC273F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39" y="1926576"/>
            <a:ext cx="2642582" cy="41521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F48CFC-69E1-4957-A273-F8C37F6707A6}"/>
              </a:ext>
            </a:extLst>
          </p:cNvPr>
          <p:cNvSpPr txBox="1"/>
          <p:nvPr userDrawn="1"/>
        </p:nvSpPr>
        <p:spPr>
          <a:xfrm>
            <a:off x="838863" y="1890797"/>
            <a:ext cx="5180937" cy="188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+mn-lt"/>
              </a:rPr>
              <a:t>Grundad 2019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+mn-lt"/>
              </a:rPr>
              <a:t>Över 2 000 gjorda besök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+mn-lt"/>
              </a:rPr>
              <a:t>Språkambassadören berättar sin historia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latin typeface="+mn-lt"/>
              </a:rPr>
              <a:t>Språkets möjligheter och nyttor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72C13C-A3A5-4A72-96C6-A0363D30C62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268AE2A-BE5E-4079-BFB0-BB237B5B0EC2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569120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ed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person, standing, indoor&#10;&#10;Description automatically generated">
            <a:extLst>
              <a:ext uri="{FF2B5EF4-FFF2-40B4-BE49-F238E27FC236}">
                <a16:creationId xmlns:a16="http://schemas.microsoft.com/office/drawing/2014/main" id="{4F9F32B5-2617-4B57-925E-CAC16E82F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4" r="14374"/>
          <a:stretch/>
        </p:blipFill>
        <p:spPr>
          <a:xfrm>
            <a:off x="5069541" y="419063"/>
            <a:ext cx="6284259" cy="568672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A28EAAB-ED47-4E49-9A70-F88E91585D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pic>
        <p:nvPicPr>
          <p:cNvPr id="16" name="Picture 15" descr="Logo, icon&#10;&#10;Description automatically generated">
            <a:extLst>
              <a:ext uri="{FF2B5EF4-FFF2-40B4-BE49-F238E27FC236}">
                <a16:creationId xmlns:a16="http://schemas.microsoft.com/office/drawing/2014/main" id="{38DE7072-27DA-9A9E-3F16-5F976A38BE3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80" y="5263453"/>
            <a:ext cx="341908" cy="341908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68150A4C-B39F-A47C-302B-22B5A8BD0F8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12" y="4768391"/>
            <a:ext cx="339677" cy="341908"/>
          </a:xfrm>
          <a:prstGeom prst="rect">
            <a:avLst/>
          </a:prstGeom>
        </p:spPr>
      </p:pic>
      <p:pic>
        <p:nvPicPr>
          <p:cNvPr id="19" name="Picture 18" descr="Logo, icon&#10;&#10;Description automatically generated">
            <a:extLst>
              <a:ext uri="{FF2B5EF4-FFF2-40B4-BE49-F238E27FC236}">
                <a16:creationId xmlns:a16="http://schemas.microsoft.com/office/drawing/2014/main" id="{73690EC6-E4D6-6C47-69D2-EEACA238D10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79" y="5758455"/>
            <a:ext cx="341909" cy="34190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A840BC-598A-D060-D8EB-74A771C4346B}"/>
              </a:ext>
            </a:extLst>
          </p:cNvPr>
          <p:cNvSpPr txBox="1"/>
          <p:nvPr userDrawn="1"/>
        </p:nvSpPr>
        <p:spPr>
          <a:xfrm>
            <a:off x="1014222" y="4740967"/>
            <a:ext cx="2673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FI" dirty="0"/>
              <a:t>@sprakambassadorerna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F2DCE6-79A1-A029-45C7-A0639DB0D63F}"/>
              </a:ext>
            </a:extLst>
          </p:cNvPr>
          <p:cNvSpPr txBox="1"/>
          <p:nvPr userDrawn="1"/>
        </p:nvSpPr>
        <p:spPr>
          <a:xfrm>
            <a:off x="1014222" y="5248155"/>
            <a:ext cx="2673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FI" dirty="0"/>
              <a:t>Kielilahettilaat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6FC069-0A19-A56A-4BB4-6E007468D1F9}"/>
              </a:ext>
            </a:extLst>
          </p:cNvPr>
          <p:cNvSpPr txBox="1"/>
          <p:nvPr userDrawn="1"/>
        </p:nvSpPr>
        <p:spPr>
          <a:xfrm>
            <a:off x="1014222" y="5818506"/>
            <a:ext cx="3998786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FI" dirty="0"/>
              <a:t>kielilahettilaat-sprakambassadorerna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D7AFCE2-9556-9F0E-981F-056DD2B4B00D}"/>
              </a:ext>
            </a:extLst>
          </p:cNvPr>
          <p:cNvSpPr/>
          <p:nvPr userDrawn="1"/>
        </p:nvSpPr>
        <p:spPr>
          <a:xfrm>
            <a:off x="628411" y="419063"/>
            <a:ext cx="3729318" cy="165613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E2B1D9-0353-36BE-E5DC-031337BDC288}"/>
              </a:ext>
            </a:extLst>
          </p:cNvPr>
          <p:cNvSpPr txBox="1"/>
          <p:nvPr userDrawn="1"/>
        </p:nvSpPr>
        <p:spPr>
          <a:xfrm>
            <a:off x="731502" y="1366117"/>
            <a:ext cx="3505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chemeClr val="bg2"/>
                </a:solidFill>
                <a:latin typeface="+mj-lt"/>
              </a:rPr>
              <a:t>Kom ihåg feedbacken!</a:t>
            </a:r>
            <a:endParaRPr lang="en-FI" sz="24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F16564B3-030A-4540-32DA-EBA8454ED144}"/>
              </a:ext>
            </a:extLst>
          </p:cNvPr>
          <p:cNvSpPr/>
          <p:nvPr userDrawn="1"/>
        </p:nvSpPr>
        <p:spPr>
          <a:xfrm rot="10800000">
            <a:off x="846716" y="1918172"/>
            <a:ext cx="1038094" cy="331591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19593B-70C7-94CF-CC54-DD0816AAAAF7}"/>
              </a:ext>
            </a:extLst>
          </p:cNvPr>
          <p:cNvSpPr txBox="1"/>
          <p:nvPr userDrawn="1"/>
        </p:nvSpPr>
        <p:spPr>
          <a:xfrm>
            <a:off x="1243985" y="4202056"/>
            <a:ext cx="2408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kielilahettilaat.fi/elev</a:t>
            </a:r>
          </a:p>
        </p:txBody>
      </p:sp>
      <p:pic>
        <p:nvPicPr>
          <p:cNvPr id="27" name="Picture 26" descr="Qr code&#10;&#10;Description automatically generated">
            <a:extLst>
              <a:ext uri="{FF2B5EF4-FFF2-40B4-BE49-F238E27FC236}">
                <a16:creationId xmlns:a16="http://schemas.microsoft.com/office/drawing/2014/main" id="{4E1CD387-7475-D145-4C91-C7957B47E90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342" y="2206158"/>
            <a:ext cx="1981521" cy="198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324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BD266E27-1379-4771-BD26-D37A794FC3C0}"/>
              </a:ext>
            </a:extLst>
          </p:cNvPr>
          <p:cNvSpPr/>
          <p:nvPr userDrawn="1"/>
        </p:nvSpPr>
        <p:spPr>
          <a:xfrm rot="10800000">
            <a:off x="1781091" y="4742953"/>
            <a:ext cx="1272208" cy="44924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EF269D-215F-490E-85E5-963FB55CC7B4}"/>
              </a:ext>
            </a:extLst>
          </p:cNvPr>
          <p:cNvSpPr/>
          <p:nvPr userDrawn="1"/>
        </p:nvSpPr>
        <p:spPr>
          <a:xfrm>
            <a:off x="-3976" y="0"/>
            <a:ext cx="12192000" cy="49024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A572CBC-95AB-4AF2-9F7C-4C38BA696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446694"/>
            <a:ext cx="5257800" cy="811032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 err="1"/>
              <a:t>Huvudrubrik</a:t>
            </a:r>
            <a:endParaRPr lang="en-FI" dirty="0"/>
          </a:p>
        </p:txBody>
      </p:sp>
      <p:sp>
        <p:nvSpPr>
          <p:cNvPr id="7" name="Picture Placeholder 14">
            <a:extLst>
              <a:ext uri="{FF2B5EF4-FFF2-40B4-BE49-F238E27FC236}">
                <a16:creationId xmlns:a16="http://schemas.microsoft.com/office/drawing/2014/main" id="{0D19B22B-EF97-4631-9369-961228ECB2DD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5224007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01ACC1F-15E9-4802-ADD2-B7EDF4830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17775" y="5310256"/>
            <a:ext cx="2930174" cy="104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0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versio kak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08482F57-C4AC-4B68-8E3B-B2F11E9BF0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88265" y="2892294"/>
            <a:ext cx="4861560" cy="1309977"/>
          </a:xfrm>
          <a:prstGeom prst="rect">
            <a:avLst/>
          </a:prstGeom>
        </p:spPr>
        <p:txBody>
          <a:bodyPr anchor="b"/>
          <a:lstStyle>
            <a:lvl1pPr algn="l">
              <a:defRPr b="0">
                <a:solidFill>
                  <a:schemeClr val="tx2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 err="1"/>
              <a:t>Huvudrubrik</a:t>
            </a:r>
            <a:endParaRPr lang="en-FI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C226B55-BCBB-4DEE-A4DA-CE3C763E8C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429" y="2571036"/>
            <a:ext cx="4763007" cy="1690868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B6630D7-EF3B-4FF7-BF47-51AF963FCF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88265" y="4202271"/>
            <a:ext cx="4861560" cy="766119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Ditt</a:t>
            </a:r>
            <a:r>
              <a:rPr lang="en-US" dirty="0"/>
              <a:t> </a:t>
            </a:r>
            <a:r>
              <a:rPr lang="en-US" dirty="0" err="1"/>
              <a:t>namn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8760C8-40FD-4F32-9341-201E1997CAA1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9E4EA9E9-1E81-49EE-897D-22949DD7D512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9179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idän toimint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A74634E-55CF-4681-8A55-49DFF4EE21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5AE0CF-1292-4814-B63C-0190636C5C12}"/>
              </a:ext>
            </a:extLst>
          </p:cNvPr>
          <p:cNvSpPr txBox="1"/>
          <p:nvPr userDrawn="1"/>
        </p:nvSpPr>
        <p:spPr>
          <a:xfrm>
            <a:off x="838200" y="838863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400" noProof="0" dirty="0">
                <a:solidFill>
                  <a:schemeClr val="tx2"/>
                </a:solidFill>
                <a:latin typeface="+mj-lt"/>
              </a:rPr>
              <a:t>Lyhyesti kielilähettiläistä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9632BBC1-228D-46C2-8D41-FCD8721742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39" y="1926576"/>
            <a:ext cx="2642582" cy="41521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C5F9B2-6C0B-4CDF-99C8-61458903BAF6}"/>
              </a:ext>
            </a:extLst>
          </p:cNvPr>
          <p:cNvSpPr txBox="1"/>
          <p:nvPr userDrawn="1"/>
        </p:nvSpPr>
        <p:spPr>
          <a:xfrm>
            <a:off x="838863" y="1890797"/>
            <a:ext cx="5180937" cy="1886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noProof="0" dirty="0">
                <a:latin typeface="+mn-lt"/>
              </a:rPr>
              <a:t>Perustettu 2019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noProof="0" dirty="0">
                <a:latin typeface="+mn-lt"/>
              </a:rPr>
              <a:t>Yli 2 000 tehtyä vierailua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noProof="0" dirty="0">
                <a:latin typeface="+mn-lt"/>
              </a:rPr>
              <a:t>Kielilähettiläs kertoo oman tarinansa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i-FI" sz="2000" noProof="0" dirty="0">
                <a:latin typeface="+mn-lt"/>
              </a:rPr>
              <a:t>Kielen mahdollisuudet ja hyödyt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C6A05C-B3C8-4851-93C1-1BBF49C279B3}"/>
              </a:ext>
            </a:extLst>
          </p:cNvPr>
          <p:cNvSpPr/>
          <p:nvPr userDrawn="1"/>
        </p:nvSpPr>
        <p:spPr>
          <a:xfrm>
            <a:off x="0" y="0"/>
            <a:ext cx="12192000" cy="18685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BBD1D9B6-E229-4769-A495-3C4A107F90F7}"/>
              </a:ext>
            </a:extLst>
          </p:cNvPr>
          <p:cNvSpPr/>
          <p:nvPr userDrawn="1"/>
        </p:nvSpPr>
        <p:spPr>
          <a:xfrm rot="10800000">
            <a:off x="5459468" y="0"/>
            <a:ext cx="1273063" cy="349858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045476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au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, person, standing, indoor&#10;&#10;Description automatically generated">
            <a:extLst>
              <a:ext uri="{FF2B5EF4-FFF2-40B4-BE49-F238E27FC236}">
                <a16:creationId xmlns:a16="http://schemas.microsoft.com/office/drawing/2014/main" id="{4F9F32B5-2617-4B57-925E-CAC16E82F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4" r="14374"/>
          <a:stretch/>
        </p:blipFill>
        <p:spPr>
          <a:xfrm>
            <a:off x="5069541" y="419063"/>
            <a:ext cx="6284259" cy="568672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BA28EAAB-ED47-4E49-9A70-F88E91585D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3BEF953-EBC2-7734-6567-3FB95E041396}"/>
              </a:ext>
            </a:extLst>
          </p:cNvPr>
          <p:cNvSpPr/>
          <p:nvPr userDrawn="1"/>
        </p:nvSpPr>
        <p:spPr>
          <a:xfrm>
            <a:off x="628411" y="419063"/>
            <a:ext cx="3729318" cy="165613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B4DDDA-FACE-4F6C-0358-AE66D6829CA6}"/>
              </a:ext>
            </a:extLst>
          </p:cNvPr>
          <p:cNvSpPr txBox="1"/>
          <p:nvPr userDrawn="1"/>
        </p:nvSpPr>
        <p:spPr>
          <a:xfrm>
            <a:off x="731502" y="1366117"/>
            <a:ext cx="3505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 err="1">
                <a:solidFill>
                  <a:schemeClr val="bg2"/>
                </a:solidFill>
                <a:latin typeface="+mj-lt"/>
              </a:rPr>
              <a:t>Muista</a:t>
            </a:r>
            <a:r>
              <a:rPr lang="sv-SE" sz="2400" dirty="0">
                <a:solidFill>
                  <a:schemeClr val="bg2"/>
                </a:solidFill>
                <a:latin typeface="+mj-lt"/>
              </a:rPr>
              <a:t> </a:t>
            </a:r>
            <a:r>
              <a:rPr lang="sv-SE" sz="2400" dirty="0" err="1">
                <a:solidFill>
                  <a:schemeClr val="bg2"/>
                </a:solidFill>
                <a:latin typeface="+mj-lt"/>
              </a:rPr>
              <a:t>palaute</a:t>
            </a:r>
            <a:r>
              <a:rPr lang="sv-SE" sz="2400" dirty="0">
                <a:solidFill>
                  <a:schemeClr val="bg2"/>
                </a:solidFill>
                <a:latin typeface="+mj-lt"/>
              </a:rPr>
              <a:t>!</a:t>
            </a:r>
            <a:endParaRPr lang="en-FI" sz="24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F03642B9-DEF5-610C-7B9C-8F855509F777}"/>
              </a:ext>
            </a:extLst>
          </p:cNvPr>
          <p:cNvSpPr/>
          <p:nvPr userDrawn="1"/>
        </p:nvSpPr>
        <p:spPr>
          <a:xfrm rot="10800000">
            <a:off x="846716" y="1918172"/>
            <a:ext cx="1038094" cy="331591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7EBA9949-EBBA-CE41-4FDF-C9D1B22CC79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80" y="5210075"/>
            <a:ext cx="341908" cy="34190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4739CAA9-F6D9-3FD7-42ED-0B01F312BC1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14" y="4656267"/>
            <a:ext cx="339677" cy="341908"/>
          </a:xfrm>
          <a:prstGeom prst="rect">
            <a:avLst/>
          </a:prstGeom>
        </p:spPr>
      </p:pic>
      <p:pic>
        <p:nvPicPr>
          <p:cNvPr id="12" name="Picture 11" descr="Logo, icon&#10;&#10;Description automatically generated">
            <a:extLst>
              <a:ext uri="{FF2B5EF4-FFF2-40B4-BE49-F238E27FC236}">
                <a16:creationId xmlns:a16="http://schemas.microsoft.com/office/drawing/2014/main" id="{49428B2B-72C3-CA4A-5DCD-BDFA3B19687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80" y="5763883"/>
            <a:ext cx="341909" cy="3419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F818A8-7A4E-4570-71E3-403856619CEF}"/>
              </a:ext>
            </a:extLst>
          </p:cNvPr>
          <p:cNvSpPr txBox="1"/>
          <p:nvPr userDrawn="1"/>
        </p:nvSpPr>
        <p:spPr>
          <a:xfrm>
            <a:off x="953441" y="4059674"/>
            <a:ext cx="2677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kielilahettilaat.fi/</a:t>
            </a:r>
            <a:r>
              <a:rPr lang="sv-FI" dirty="0" err="1"/>
              <a:t>oppilas</a:t>
            </a:r>
            <a:endParaRPr lang="sv-FI" dirty="0"/>
          </a:p>
        </p:txBody>
      </p:sp>
      <p:pic>
        <p:nvPicPr>
          <p:cNvPr id="15" name="Picture 14" descr="Qr code&#10;&#10;Description automatically generated">
            <a:extLst>
              <a:ext uri="{FF2B5EF4-FFF2-40B4-BE49-F238E27FC236}">
                <a16:creationId xmlns:a16="http://schemas.microsoft.com/office/drawing/2014/main" id="{AAB678DE-BCFF-4C3C-C7EA-F57F4CDB6D7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762" y="2232993"/>
            <a:ext cx="1852451" cy="18524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3057FFA-FBF5-A442-6CA7-8B08E30095B6}"/>
              </a:ext>
            </a:extLst>
          </p:cNvPr>
          <p:cNvSpPr txBox="1"/>
          <p:nvPr userDrawn="1"/>
        </p:nvSpPr>
        <p:spPr>
          <a:xfrm>
            <a:off x="1015340" y="4642555"/>
            <a:ext cx="2677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@sprakambassadorerna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887194-E07B-7760-593B-538F0ED22A3E}"/>
              </a:ext>
            </a:extLst>
          </p:cNvPr>
          <p:cNvSpPr txBox="1"/>
          <p:nvPr userDrawn="1"/>
        </p:nvSpPr>
        <p:spPr>
          <a:xfrm>
            <a:off x="1015340" y="5216023"/>
            <a:ext cx="2677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Kielilahettilaat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099743-4776-7D20-3BF5-AE9A15C04E28}"/>
              </a:ext>
            </a:extLst>
          </p:cNvPr>
          <p:cNvSpPr txBox="1"/>
          <p:nvPr userDrawn="1"/>
        </p:nvSpPr>
        <p:spPr>
          <a:xfrm>
            <a:off x="1004529" y="5815029"/>
            <a:ext cx="4001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FI" dirty="0"/>
              <a:t>kielilahettilaat-sprakambassadorerna</a:t>
            </a:r>
          </a:p>
        </p:txBody>
      </p:sp>
    </p:spTree>
    <p:extLst>
      <p:ext uri="{BB962C8B-B14F-4D97-AF65-F5344CB8AC3E}">
        <p14:creationId xmlns:p14="http://schemas.microsoft.com/office/powerpoint/2010/main" val="135087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llan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/>
              <a:t>Underrubrik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26BABA-B1C3-49AD-9248-1AFD7EB43F2F}"/>
              </a:ext>
            </a:extLst>
          </p:cNvPr>
          <p:cNvSpPr/>
          <p:nvPr userDrawn="1"/>
        </p:nvSpPr>
        <p:spPr>
          <a:xfrm>
            <a:off x="-3976" y="0"/>
            <a:ext cx="12192000" cy="49024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accent6"/>
              </a:solidFill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2EABADD7-3988-47FE-AEAA-408BECFFCE32}"/>
              </a:ext>
            </a:extLst>
          </p:cNvPr>
          <p:cNvSpPr/>
          <p:nvPr userDrawn="1"/>
        </p:nvSpPr>
        <p:spPr>
          <a:xfrm rot="10800000">
            <a:off x="1781091" y="4742953"/>
            <a:ext cx="1272208" cy="449249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>
              <a:solidFill>
                <a:schemeClr val="accent6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E6AC7E3-E8DE-41DD-8FE1-D771A25F84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566189"/>
            <a:ext cx="10515600" cy="811032"/>
          </a:xfrm>
          <a:prstGeom prst="rect">
            <a:avLst/>
          </a:prstGeom>
          <a:ln>
            <a:noFill/>
          </a:ln>
        </p:spPr>
        <p:txBody>
          <a:bodyPr/>
          <a:lstStyle>
            <a:lvl1pPr algn="l">
              <a:defRPr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defRPr>
            </a:lvl1pPr>
          </a:lstStyle>
          <a:p>
            <a:r>
              <a:rPr lang="en-US" dirty="0"/>
              <a:t>Hit </a:t>
            </a:r>
            <a:r>
              <a:rPr lang="en-US" dirty="0" err="1"/>
              <a:t>kan</a:t>
            </a:r>
            <a:r>
              <a:rPr lang="en-US" dirty="0"/>
              <a:t> du </a:t>
            </a:r>
            <a:r>
              <a:rPr lang="en-US" dirty="0" err="1"/>
              <a:t>lägga</a:t>
            </a:r>
            <a:r>
              <a:rPr lang="en-US" dirty="0"/>
              <a:t> </a:t>
            </a:r>
            <a:r>
              <a:rPr lang="en-US" dirty="0" err="1"/>
              <a:t>någonting</a:t>
            </a:r>
            <a:r>
              <a:rPr lang="en-US" dirty="0"/>
              <a:t> </a:t>
            </a:r>
            <a:r>
              <a:rPr lang="en-US" dirty="0" err="1"/>
              <a:t>viktigt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474202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4.svg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8354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4" r:id="rId2"/>
    <p:sldLayoutId id="2147483705" r:id="rId3"/>
    <p:sldLayoutId id="214748370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437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08" r:id="rId3"/>
    <p:sldLayoutId id="214748371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DD37215F-E42F-4B83-BA28-340A06A79F4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567036" y="6339966"/>
            <a:ext cx="4414297" cy="31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6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7" r:id="rId6"/>
    <p:sldLayoutId id="2147483699" r:id="rId7"/>
    <p:sldLayoutId id="2147483700" r:id="rId8"/>
    <p:sldLayoutId id="2147483701" r:id="rId9"/>
    <p:sldLayoutId id="2147483711" r:id="rId10"/>
    <p:sldLayoutId id="2147483698" r:id="rId11"/>
    <p:sldLayoutId id="21474837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10" Type="http://schemas.openxmlformats.org/officeDocument/2006/relationships/image" Target="../media/image52.svg"/><Relationship Id="rId4" Type="http://schemas.openxmlformats.org/officeDocument/2006/relationships/image" Target="../media/image46.sv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arenan.yle.fi/1-4583751?seek=159" TargetMode="External"/><Relationship Id="rId4" Type="http://schemas.openxmlformats.org/officeDocument/2006/relationships/image" Target="../media/image5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17" Type="http://schemas.openxmlformats.org/officeDocument/2006/relationships/image" Target="../media/image70.sv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5" Type="http://schemas.openxmlformats.org/officeDocument/2006/relationships/image" Target="../media/image68.sv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5.png"/><Relationship Id="rId11" Type="http://schemas.openxmlformats.org/officeDocument/2006/relationships/image" Target="../media/image80.svg"/><Relationship Id="rId5" Type="http://schemas.openxmlformats.org/officeDocument/2006/relationships/image" Target="../media/image74.sv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88.png"/><Relationship Id="rId18" Type="http://schemas.openxmlformats.org/officeDocument/2006/relationships/image" Target="../media/image93.svg"/><Relationship Id="rId3" Type="http://schemas.openxmlformats.org/officeDocument/2006/relationships/diagramLayout" Target="../diagrams/layout5.xml"/><Relationship Id="rId21" Type="http://schemas.openxmlformats.org/officeDocument/2006/relationships/image" Target="../media/image96.png"/><Relationship Id="rId7" Type="http://schemas.openxmlformats.org/officeDocument/2006/relationships/image" Target="../media/image82.png"/><Relationship Id="rId12" Type="http://schemas.openxmlformats.org/officeDocument/2006/relationships/image" Target="../media/image87.svg"/><Relationship Id="rId17" Type="http://schemas.openxmlformats.org/officeDocument/2006/relationships/image" Target="../media/image92.png"/><Relationship Id="rId2" Type="http://schemas.openxmlformats.org/officeDocument/2006/relationships/diagramData" Target="../diagrams/data5.xml"/><Relationship Id="rId16" Type="http://schemas.openxmlformats.org/officeDocument/2006/relationships/image" Target="../media/image91.svg"/><Relationship Id="rId20" Type="http://schemas.openxmlformats.org/officeDocument/2006/relationships/image" Target="../media/image95.svg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5.xml"/><Relationship Id="rId11" Type="http://schemas.openxmlformats.org/officeDocument/2006/relationships/image" Target="../media/image86.png"/><Relationship Id="rId24" Type="http://schemas.openxmlformats.org/officeDocument/2006/relationships/image" Target="../media/image99.svg"/><Relationship Id="rId5" Type="http://schemas.openxmlformats.org/officeDocument/2006/relationships/diagramColors" Target="../diagrams/colors5.xml"/><Relationship Id="rId15" Type="http://schemas.openxmlformats.org/officeDocument/2006/relationships/image" Target="../media/image90.png"/><Relationship Id="rId23" Type="http://schemas.openxmlformats.org/officeDocument/2006/relationships/image" Target="../media/image98.png"/><Relationship Id="rId10" Type="http://schemas.openxmlformats.org/officeDocument/2006/relationships/image" Target="../media/image85.svg"/><Relationship Id="rId19" Type="http://schemas.openxmlformats.org/officeDocument/2006/relationships/image" Target="../media/image94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84.png"/><Relationship Id="rId14" Type="http://schemas.openxmlformats.org/officeDocument/2006/relationships/image" Target="../media/image89.svg"/><Relationship Id="rId22" Type="http://schemas.openxmlformats.org/officeDocument/2006/relationships/image" Target="../media/image9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6.png"/><Relationship Id="rId11" Type="http://schemas.openxmlformats.org/officeDocument/2006/relationships/image" Target="../media/image111.svg"/><Relationship Id="rId5" Type="http://schemas.openxmlformats.org/officeDocument/2006/relationships/image" Target="../media/image105.sv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178A4E-B35B-B674-6D9A-2D26B73EAB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Du kan använda den här PowerPoint-presentationen under ditt besök om du vill. </a:t>
            </a:r>
          </a:p>
          <a:p>
            <a:endParaRPr lang="sv-SE" dirty="0"/>
          </a:p>
          <a:p>
            <a:r>
              <a:rPr lang="sv-SE" dirty="0"/>
              <a:t>Det är inte meningen att du använder varje diabild: t.ex. i del 2 (Vem är ni?) lönar det sig att välja den diabilden som passar bäst med tanke på klassens kunskapsnivå i svenska. Du kan gömma sådana diabilder som du inte använder.</a:t>
            </a:r>
          </a:p>
          <a:p>
            <a:endParaRPr lang="sv-SE" dirty="0"/>
          </a:p>
          <a:p>
            <a:r>
              <a:rPr lang="sv-SE" dirty="0"/>
              <a:t>Det är fritt fram att använda diabilderna som sådana eller att bearbeta dem enligt dina egna önskemål och behov med tanke på besöket i fråga. </a:t>
            </a:r>
          </a:p>
          <a:p>
            <a:endParaRPr lang="sv-SE" dirty="0"/>
          </a:p>
          <a:p>
            <a:r>
              <a:rPr lang="sv-SE" dirty="0"/>
              <a:t>Tillägg gärna dina egna foton för att göra presentationen mera personlig.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A7CA930-A7E8-2613-77C3-CEC699E60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Till språkambassadören</a:t>
            </a:r>
          </a:p>
        </p:txBody>
      </p:sp>
    </p:spTree>
    <p:extLst>
      <p:ext uri="{BB962C8B-B14F-4D97-AF65-F5344CB8AC3E}">
        <p14:creationId xmlns:p14="http://schemas.microsoft.com/office/powerpoint/2010/main" val="1172786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0D88F-6CFF-51FD-A9A4-3068B6B852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6577"/>
            <a:ext cx="5181600" cy="415219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tx2"/>
              </a:solidFill>
              <a:effectLst/>
            </a:endParaRPr>
          </a:p>
          <a:p>
            <a:endParaRPr lang="en-GB" b="1" dirty="0">
              <a:solidFill>
                <a:schemeClr val="tx2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  <a:effectLst/>
              </a:rPr>
              <a:t>Varför har jag velat </a:t>
            </a:r>
            <a:r>
              <a:rPr lang="en-GB" b="1" dirty="0">
                <a:solidFill>
                  <a:schemeClr val="tx2"/>
                </a:solidFill>
              </a:rPr>
              <a:t>studera </a:t>
            </a:r>
            <a:r>
              <a:rPr lang="en-GB" b="1" dirty="0">
                <a:solidFill>
                  <a:schemeClr val="tx2"/>
                </a:solidFill>
                <a:effectLst/>
              </a:rPr>
              <a:t>svenska? </a:t>
            </a:r>
          </a:p>
          <a:p>
            <a:endParaRPr lang="en-GB" b="1" dirty="0">
              <a:solidFill>
                <a:schemeClr val="tx2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2"/>
                </a:solidFill>
                <a:effectLst/>
              </a:rPr>
              <a:t>Hur har jag lärt mig svenska? </a:t>
            </a:r>
          </a:p>
          <a:p>
            <a:endParaRPr lang="en-GB" b="1" dirty="0">
              <a:solidFill>
                <a:schemeClr val="tx2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schemeClr val="tx2"/>
                </a:solidFill>
              </a:rPr>
              <a:t>Hurdan</a:t>
            </a:r>
            <a:r>
              <a:rPr lang="en-GB" b="1" dirty="0">
                <a:solidFill>
                  <a:schemeClr val="tx2"/>
                </a:solidFill>
              </a:rPr>
              <a:t> </a:t>
            </a:r>
            <a:r>
              <a:rPr lang="en-GB" b="1" dirty="0" err="1">
                <a:solidFill>
                  <a:schemeClr val="tx2"/>
                </a:solidFill>
              </a:rPr>
              <a:t>nytta</a:t>
            </a:r>
            <a:r>
              <a:rPr lang="en-GB" b="1" dirty="0">
                <a:solidFill>
                  <a:schemeClr val="tx2"/>
                </a:solidFill>
              </a:rPr>
              <a:t> </a:t>
            </a:r>
            <a:r>
              <a:rPr lang="en-GB" b="1" dirty="0" err="1">
                <a:solidFill>
                  <a:schemeClr val="tx2"/>
                </a:solidFill>
              </a:rPr>
              <a:t>har</a:t>
            </a:r>
            <a:r>
              <a:rPr lang="en-GB" b="1" dirty="0">
                <a:solidFill>
                  <a:schemeClr val="tx2"/>
                </a:solidFill>
              </a:rPr>
              <a:t> jag haft </a:t>
            </a:r>
            <a:r>
              <a:rPr lang="en-GB" b="1" dirty="0" err="1">
                <a:solidFill>
                  <a:schemeClr val="tx2"/>
                </a:solidFill>
              </a:rPr>
              <a:t>av</a:t>
            </a:r>
            <a:r>
              <a:rPr lang="en-GB" b="1" dirty="0">
                <a:solidFill>
                  <a:schemeClr val="tx2"/>
                </a:solidFill>
              </a:rPr>
              <a:t> mina </a:t>
            </a:r>
            <a:r>
              <a:rPr lang="en-GB" b="1" dirty="0" err="1">
                <a:solidFill>
                  <a:schemeClr val="tx2"/>
                </a:solidFill>
              </a:rPr>
              <a:t>kunskaper</a:t>
            </a:r>
            <a:r>
              <a:rPr lang="en-GB" b="1" dirty="0">
                <a:solidFill>
                  <a:schemeClr val="tx2"/>
                </a:solidFill>
              </a:rPr>
              <a:t> i</a:t>
            </a:r>
            <a:r>
              <a:rPr lang="en-GB" b="1" dirty="0">
                <a:solidFill>
                  <a:schemeClr val="tx2"/>
                </a:solidFill>
                <a:effectLst/>
              </a:rPr>
              <a:t> </a:t>
            </a:r>
            <a:r>
              <a:rPr lang="en-GB" b="1" dirty="0" err="1">
                <a:solidFill>
                  <a:schemeClr val="tx2"/>
                </a:solidFill>
                <a:effectLst/>
              </a:rPr>
              <a:t>svenska</a:t>
            </a:r>
            <a:r>
              <a:rPr lang="en-GB" b="1" dirty="0">
                <a:solidFill>
                  <a:schemeClr val="tx2"/>
                </a:solidFill>
                <a:effectLst/>
              </a:rPr>
              <a:t>? </a:t>
            </a:r>
          </a:p>
          <a:p>
            <a:endParaRPr lang="sv-SE" dirty="0"/>
          </a:p>
        </p:txBody>
      </p:sp>
      <p:pic>
        <p:nvPicPr>
          <p:cNvPr id="1025" name="Picture 1" descr="Yellow speech bubble on blue background">
            <a:extLst>
              <a:ext uri="{FF2B5EF4-FFF2-40B4-BE49-F238E27FC236}">
                <a16:creationId xmlns:a16="http://schemas.microsoft.com/office/drawing/2014/main" id="{235F03D9-79E7-7FAD-BA11-B9622658659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3" r="8403"/>
          <a:stretch/>
        </p:blipFill>
        <p:spPr bwMode="auto">
          <a:xfrm>
            <a:off x="6172200" y="1926577"/>
            <a:ext cx="5181600" cy="415219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ED6AC17-5B5D-CD06-B869-8ACE04CE7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0425"/>
            <a:ext cx="10515600" cy="811032"/>
          </a:xfrm>
        </p:spPr>
        <p:txBody>
          <a:bodyPr>
            <a:normAutofit/>
          </a:bodyPr>
          <a:lstStyle/>
          <a:p>
            <a:r>
              <a:rPr lang="sv-SE" dirty="0"/>
              <a:t>Min berättelse</a:t>
            </a:r>
          </a:p>
        </p:txBody>
      </p:sp>
    </p:spTree>
    <p:extLst>
      <p:ext uri="{BB962C8B-B14F-4D97-AF65-F5344CB8AC3E}">
        <p14:creationId xmlns:p14="http://schemas.microsoft.com/office/powerpoint/2010/main" val="3438180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 descr="Thumbs up sign outline">
            <a:extLst>
              <a:ext uri="{FF2B5EF4-FFF2-40B4-BE49-F238E27FC236}">
                <a16:creationId xmlns:a16="http://schemas.microsoft.com/office/drawing/2014/main" id="{43FA9208-BB0A-05BB-CBB3-799B422ACD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52902" y="1926577"/>
            <a:ext cx="3385353" cy="3385353"/>
          </a:xfrm>
        </p:spPr>
      </p:pic>
      <p:pic>
        <p:nvPicPr>
          <p:cNvPr id="5" name="Graphic 4" descr="Thumbs Down outline">
            <a:extLst>
              <a:ext uri="{FF2B5EF4-FFF2-40B4-BE49-F238E27FC236}">
                <a16:creationId xmlns:a16="http://schemas.microsoft.com/office/drawing/2014/main" id="{F6C952FC-F021-DCA8-682A-ED7AC22576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86903" y="1926577"/>
            <a:ext cx="3385353" cy="338535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134B6F-5D49-A9D5-17C7-E00FDBC85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0425"/>
            <a:ext cx="10515600" cy="811032"/>
          </a:xfrm>
        </p:spPr>
        <p:txBody>
          <a:bodyPr>
            <a:normAutofit/>
          </a:bodyPr>
          <a:lstStyle/>
          <a:p>
            <a:r>
              <a:rPr lang="sv-SE" dirty="0"/>
              <a:t>Har du sett / hört svenska på fritiden?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A8894D-F521-BB63-C3AF-1471856708A4}"/>
              </a:ext>
            </a:extLst>
          </p:cNvPr>
          <p:cNvSpPr txBox="1"/>
          <p:nvPr/>
        </p:nvSpPr>
        <p:spPr>
          <a:xfrm>
            <a:off x="2295119" y="5345993"/>
            <a:ext cx="76017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200" b="1" dirty="0">
                <a:solidFill>
                  <a:schemeClr val="tx2"/>
                </a:solidFill>
              </a:rPr>
              <a:t>Var kan man </a:t>
            </a:r>
            <a:r>
              <a:rPr lang="sv-SE" sz="3200" b="1" dirty="0">
                <a:solidFill>
                  <a:schemeClr val="accent3"/>
                </a:solidFill>
              </a:rPr>
              <a:t>stöta</a:t>
            </a:r>
            <a:r>
              <a:rPr lang="sv-SE" sz="3200" b="1" dirty="0">
                <a:solidFill>
                  <a:schemeClr val="tx2"/>
                </a:solidFill>
              </a:rPr>
              <a:t> </a:t>
            </a:r>
            <a:r>
              <a:rPr lang="sv-SE" sz="3200" b="1" dirty="0">
                <a:solidFill>
                  <a:schemeClr val="accent3"/>
                </a:solidFill>
              </a:rPr>
              <a:t>på </a:t>
            </a:r>
            <a:r>
              <a:rPr lang="sv-SE" sz="3200" b="1" dirty="0">
                <a:solidFill>
                  <a:schemeClr val="tx2"/>
                </a:solidFill>
              </a:rPr>
              <a:t>svenska i Finland?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88B497-8D02-0AE0-F895-D4946BC3D8DD}"/>
              </a:ext>
            </a:extLst>
          </p:cNvPr>
          <p:cNvSpPr txBox="1"/>
          <p:nvPr/>
        </p:nvSpPr>
        <p:spPr>
          <a:xfrm>
            <a:off x="4719046" y="5311930"/>
            <a:ext cx="1967857" cy="1687890"/>
          </a:xfrm>
          <a:prstGeom prst="ellipse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chemeClr val="accent1"/>
                </a:solidFill>
              </a:rPr>
              <a:t> </a:t>
            </a:r>
          </a:p>
          <a:p>
            <a:r>
              <a:rPr lang="sv-SE" sz="2400" b="1" dirty="0">
                <a:solidFill>
                  <a:schemeClr val="accent3"/>
                </a:solidFill>
              </a:rPr>
              <a:t> törmätä</a:t>
            </a:r>
          </a:p>
          <a:p>
            <a:endParaRPr lang="sv-SE" sz="24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674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09FA6-EABB-4057-0F09-9103B9254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0425"/>
            <a:ext cx="10515600" cy="811032"/>
          </a:xfrm>
        </p:spPr>
        <p:txBody>
          <a:bodyPr>
            <a:normAutofit/>
          </a:bodyPr>
          <a:lstStyle/>
          <a:p>
            <a:r>
              <a:rPr lang="en-GB" dirty="0"/>
              <a:t>Vet ni vad dessa ord betyder?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7CFAB98-72CA-3053-4188-F6690A59DC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327031"/>
              </p:ext>
            </p:extLst>
          </p:nvPr>
        </p:nvGraphicFramePr>
        <p:xfrm>
          <a:off x="838200" y="2186608"/>
          <a:ext cx="10515600" cy="3892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0831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3AB7CC-9F5B-5254-4BD0-099B5DB74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/>
          <a:p>
            <a:r>
              <a:rPr lang="sv-SE" dirty="0"/>
              <a:t>Hur kan du använda svenska på fritiden?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8A0BBE5-CDB2-CD24-D3D2-29EF78D5F4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/>
          <a:p>
            <a:r>
              <a:rPr lang="sv-SE" dirty="0"/>
              <a:t>Vilka mål har du när det gäller din språkinlärning?</a:t>
            </a:r>
          </a:p>
        </p:txBody>
      </p:sp>
      <p:pic>
        <p:nvPicPr>
          <p:cNvPr id="7" name="Picture 6" descr="Hand with ice cream cone">
            <a:extLst>
              <a:ext uri="{FF2B5EF4-FFF2-40B4-BE49-F238E27FC236}">
                <a16:creationId xmlns:a16="http://schemas.microsoft.com/office/drawing/2014/main" id="{36F3D4C4-9B79-2C61-7D06-8494DD1B0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57" b="20457"/>
          <a:stretch/>
        </p:blipFill>
        <p:spPr>
          <a:xfrm>
            <a:off x="10" y="14"/>
            <a:ext cx="12191980" cy="480059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3640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315455-DBB9-65F4-D2F5-B45264E6D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0425"/>
            <a:ext cx="10515600" cy="811032"/>
          </a:xfrm>
        </p:spPr>
        <p:txBody>
          <a:bodyPr>
            <a:normAutofit/>
          </a:bodyPr>
          <a:lstStyle/>
          <a:p>
            <a:r>
              <a:rPr lang="sv-SE" dirty="0"/>
              <a:t>Hur kan du använda svenska på fritiden?</a:t>
            </a: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8287C66D-A608-60B7-EF5F-A02FF96AFF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0759565"/>
              </p:ext>
            </p:extLst>
          </p:nvPr>
        </p:nvGraphicFramePr>
        <p:xfrm>
          <a:off x="838200" y="2186608"/>
          <a:ext cx="10515600" cy="3892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5586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752E52-5B36-4CC0-9CFE-B399FC99E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3495"/>
            <a:ext cx="10515600" cy="3785276"/>
          </a:xfrm>
        </p:spPr>
        <p:txBody>
          <a:bodyPr/>
          <a:lstStyle/>
          <a:p>
            <a:r>
              <a:rPr lang="sv-SE" dirty="0"/>
              <a:t>Har du tittat på Mumin på finska?</a:t>
            </a:r>
          </a:p>
          <a:p>
            <a:endParaRPr lang="sv-SE" dirty="0"/>
          </a:p>
          <a:p>
            <a:r>
              <a:rPr lang="sv-SE" dirty="0"/>
              <a:t>Har du någon gång tittat på Mumin på svenska?</a:t>
            </a:r>
          </a:p>
          <a:p>
            <a:endParaRPr lang="sv-SE" dirty="0"/>
          </a:p>
          <a:p>
            <a:r>
              <a:rPr lang="sv-SE" dirty="0"/>
              <a:t>Hur mycket förstår du när du tittar på Mumin på svenska?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r>
              <a:rPr lang="sv-SE" i="1" dirty="0"/>
              <a:t>            </a:t>
            </a:r>
          </a:p>
          <a:p>
            <a:r>
              <a:rPr lang="sv-SE" i="1" dirty="0"/>
              <a:t>            Lite                                                          Hälften                                                   Allt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C27B11-7131-873E-BC16-B3F0ACFC5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Vem känner till Mumin? </a:t>
            </a:r>
          </a:p>
        </p:txBody>
      </p:sp>
      <p:pic>
        <p:nvPicPr>
          <p:cNvPr id="11" name="Graphic 10" descr="Right pointing backhand index with solid fill">
            <a:extLst>
              <a:ext uri="{FF2B5EF4-FFF2-40B4-BE49-F238E27FC236}">
                <a16:creationId xmlns:a16="http://schemas.microsoft.com/office/drawing/2014/main" id="{94856947-28F3-1A93-730B-ABD3B1D97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1325563" y="4519535"/>
            <a:ext cx="1039339" cy="1039339"/>
          </a:xfrm>
          <a:prstGeom prst="rect">
            <a:avLst/>
          </a:prstGeom>
        </p:spPr>
      </p:pic>
      <p:pic>
        <p:nvPicPr>
          <p:cNvPr id="12" name="Graphic 11" descr="Raised hand outline">
            <a:extLst>
              <a:ext uri="{FF2B5EF4-FFF2-40B4-BE49-F238E27FC236}">
                <a16:creationId xmlns:a16="http://schemas.microsoft.com/office/drawing/2014/main" id="{CABA4C42-6D4A-D18C-CE6C-7EEC016F2D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59023" y="4484921"/>
            <a:ext cx="1073953" cy="1073953"/>
          </a:xfrm>
          <a:prstGeom prst="rect">
            <a:avLst/>
          </a:prstGeom>
        </p:spPr>
      </p:pic>
      <p:pic>
        <p:nvPicPr>
          <p:cNvPr id="13" name="Graphic 12" descr="Raised hand with solid fill">
            <a:extLst>
              <a:ext uri="{FF2B5EF4-FFF2-40B4-BE49-F238E27FC236}">
                <a16:creationId xmlns:a16="http://schemas.microsoft.com/office/drawing/2014/main" id="{F6EBFF29-482B-F05E-C58C-3073429D2B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73508" y="4484921"/>
            <a:ext cx="1073953" cy="1073953"/>
          </a:xfrm>
          <a:prstGeom prst="rect">
            <a:avLst/>
          </a:prstGeom>
        </p:spPr>
      </p:pic>
      <p:pic>
        <p:nvPicPr>
          <p:cNvPr id="14" name="Graphic 13" descr="Hand with solid fill">
            <a:extLst>
              <a:ext uri="{FF2B5EF4-FFF2-40B4-BE49-F238E27FC236}">
                <a16:creationId xmlns:a16="http://schemas.microsoft.com/office/drawing/2014/main" id="{EF5F1E49-A7E1-98C5-8253-E5EE551368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75428" y="4521197"/>
            <a:ext cx="1073953" cy="107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73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5102A826-330B-5D59-F321-49126F59A116}"/>
              </a:ext>
            </a:extLst>
          </p:cNvPr>
          <p:cNvSpPr/>
          <p:nvPr/>
        </p:nvSpPr>
        <p:spPr>
          <a:xfrm>
            <a:off x="5518773" y="3466473"/>
            <a:ext cx="2539912" cy="2676171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7" name="Graphic 6" descr="Help with solid fill">
            <a:extLst>
              <a:ext uri="{FF2B5EF4-FFF2-40B4-BE49-F238E27FC236}">
                <a16:creationId xmlns:a16="http://schemas.microsoft.com/office/drawing/2014/main" id="{B0D4E7FE-45B7-8C9D-503A-52CB2CFC4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72630" y="1543050"/>
            <a:ext cx="4695659" cy="469565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C49718E-C1F7-D95D-B59B-5437BFC7C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7534"/>
            <a:ext cx="10515600" cy="811032"/>
          </a:xfrm>
        </p:spPr>
        <p:txBody>
          <a:bodyPr/>
          <a:lstStyle/>
          <a:p>
            <a:r>
              <a:rPr lang="en-GB" dirty="0"/>
              <a:t>Varför</a:t>
            </a:r>
            <a:r>
              <a:rPr lang="en-GB" dirty="0">
                <a:solidFill>
                  <a:schemeClr val="accent3"/>
                </a:solidFill>
              </a:rPr>
              <a:t> bet </a:t>
            </a:r>
            <a:r>
              <a:rPr lang="en-GB" dirty="0"/>
              <a:t>Lilla My Mumintrollen?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9E303C-0E24-562C-E75A-02BFA4AD9344}"/>
              </a:ext>
            </a:extLst>
          </p:cNvPr>
          <p:cNvSpPr txBox="1"/>
          <p:nvPr/>
        </p:nvSpPr>
        <p:spPr>
          <a:xfrm>
            <a:off x="5264762" y="4546272"/>
            <a:ext cx="304793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3"/>
                </a:solidFill>
                <a:latin typeface="+mj-lt"/>
              </a:rPr>
              <a:t>bet – puri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C4E38C4-8050-9EDD-45EE-D8D76609354B}"/>
              </a:ext>
            </a:extLst>
          </p:cNvPr>
          <p:cNvGrpSpPr/>
          <p:nvPr/>
        </p:nvGrpSpPr>
        <p:grpSpPr>
          <a:xfrm>
            <a:off x="1183592" y="4086827"/>
            <a:ext cx="4081170" cy="1435461"/>
            <a:chOff x="838201" y="3110811"/>
            <a:chExt cx="4081170" cy="1435461"/>
          </a:xfrm>
        </p:grpSpPr>
        <p:sp>
          <p:nvSpPr>
            <p:cNvPr id="15" name="Alternative Process 14">
              <a:extLst>
                <a:ext uri="{FF2B5EF4-FFF2-40B4-BE49-F238E27FC236}">
                  <a16:creationId xmlns:a16="http://schemas.microsoft.com/office/drawing/2014/main" id="{6DDFE828-1546-D053-9B72-2EEA60E72FD9}"/>
                </a:ext>
              </a:extLst>
            </p:cNvPr>
            <p:cNvSpPr/>
            <p:nvPr/>
          </p:nvSpPr>
          <p:spPr>
            <a:xfrm>
              <a:off x="838201" y="3110811"/>
              <a:ext cx="4081170" cy="1435461"/>
            </a:xfrm>
            <a:prstGeom prst="flowChartAlternateProcess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sv-SE" sz="2800" b="1" dirty="0">
                  <a:solidFill>
                    <a:schemeClr val="tx2"/>
                  </a:solidFill>
                </a:rPr>
                <a:t>Spela Avsnitt 1</a:t>
              </a:r>
            </a:p>
          </p:txBody>
        </p:sp>
        <p:sp>
          <p:nvSpPr>
            <p:cNvPr id="14" name="Triangle 13">
              <a:hlinkClick r:id="rId5"/>
              <a:extLst>
                <a:ext uri="{FF2B5EF4-FFF2-40B4-BE49-F238E27FC236}">
                  <a16:creationId xmlns:a16="http://schemas.microsoft.com/office/drawing/2014/main" id="{7C24CF0B-B12D-690D-668F-49E92B28A624}"/>
                </a:ext>
              </a:extLst>
            </p:cNvPr>
            <p:cNvSpPr/>
            <p:nvPr/>
          </p:nvSpPr>
          <p:spPr>
            <a:xfrm rot="5400000">
              <a:off x="3635838" y="3418173"/>
              <a:ext cx="1114069" cy="820737"/>
            </a:xfrm>
            <a:prstGeom prst="triangl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</p:grpSp>
    </p:spTree>
    <p:extLst>
      <p:ext uri="{BB962C8B-B14F-4D97-AF65-F5344CB8AC3E}">
        <p14:creationId xmlns:p14="http://schemas.microsoft.com/office/powerpoint/2010/main" val="3219870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Television with solid fill">
            <a:extLst>
              <a:ext uri="{FF2B5EF4-FFF2-40B4-BE49-F238E27FC236}">
                <a16:creationId xmlns:a16="http://schemas.microsoft.com/office/drawing/2014/main" id="{9F8E7787-D14B-78AB-7E0E-570EF8DE4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6113" y="1925638"/>
            <a:ext cx="2047875" cy="2047875"/>
          </a:xfrm>
          <a:prstGeom prst="rect">
            <a:avLst/>
          </a:prstGeom>
        </p:spPr>
      </p:pic>
      <p:pic>
        <p:nvPicPr>
          <p:cNvPr id="6" name="Graphic 5" descr="Music notes with solid fill">
            <a:extLst>
              <a:ext uri="{FF2B5EF4-FFF2-40B4-BE49-F238E27FC236}">
                <a16:creationId xmlns:a16="http://schemas.microsoft.com/office/drawing/2014/main" id="{6CFA7B4F-89F8-7603-E247-DEE02D173F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19550" y="1925638"/>
            <a:ext cx="2047875" cy="2047875"/>
          </a:xfrm>
          <a:prstGeom prst="rect">
            <a:avLst/>
          </a:prstGeom>
        </p:spPr>
      </p:pic>
      <p:pic>
        <p:nvPicPr>
          <p:cNvPr id="8" name="Graphic 7" descr="Storytelling with solid fill">
            <a:extLst>
              <a:ext uri="{FF2B5EF4-FFF2-40B4-BE49-F238E27FC236}">
                <a16:creationId xmlns:a16="http://schemas.microsoft.com/office/drawing/2014/main" id="{56A8AA4D-31B3-99BA-6AB7-00E1DAB29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24575" y="1925638"/>
            <a:ext cx="2047875" cy="2047875"/>
          </a:xfrm>
          <a:prstGeom prst="rect">
            <a:avLst/>
          </a:prstGeom>
        </p:spPr>
      </p:pic>
      <p:pic>
        <p:nvPicPr>
          <p:cNvPr id="10" name="Graphic 9" descr="Headphones with solid fill">
            <a:extLst>
              <a:ext uri="{FF2B5EF4-FFF2-40B4-BE49-F238E27FC236}">
                <a16:creationId xmlns:a16="http://schemas.microsoft.com/office/drawing/2014/main" id="{E5C16487-2308-087D-A4EB-B9EC1A38E6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28013" y="1925638"/>
            <a:ext cx="2047875" cy="2047875"/>
          </a:xfrm>
          <a:prstGeom prst="rect">
            <a:avLst/>
          </a:prstGeom>
        </p:spPr>
      </p:pic>
      <p:pic>
        <p:nvPicPr>
          <p:cNvPr id="12" name="Graphic 11" descr="Chat with solid fill">
            <a:extLst>
              <a:ext uri="{FF2B5EF4-FFF2-40B4-BE49-F238E27FC236}">
                <a16:creationId xmlns:a16="http://schemas.microsoft.com/office/drawing/2014/main" id="{F7DEB126-7647-F03F-43E5-D38E089C3B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16113" y="4029075"/>
            <a:ext cx="2047875" cy="2047875"/>
          </a:xfrm>
          <a:prstGeom prst="rect">
            <a:avLst/>
          </a:prstGeom>
        </p:spPr>
      </p:pic>
      <p:pic>
        <p:nvPicPr>
          <p:cNvPr id="14" name="Graphic 13" descr="Classroom with solid fill">
            <a:extLst>
              <a:ext uri="{FF2B5EF4-FFF2-40B4-BE49-F238E27FC236}">
                <a16:creationId xmlns:a16="http://schemas.microsoft.com/office/drawing/2014/main" id="{B4789AF7-E6EF-C772-DDC6-85124AAFD7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019550" y="4029075"/>
            <a:ext cx="2047875" cy="2047875"/>
          </a:xfrm>
          <a:prstGeom prst="rect">
            <a:avLst/>
          </a:prstGeom>
        </p:spPr>
      </p:pic>
      <p:pic>
        <p:nvPicPr>
          <p:cNvPr id="20" name="Graphic 19" descr="Game controller with solid fill">
            <a:extLst>
              <a:ext uri="{FF2B5EF4-FFF2-40B4-BE49-F238E27FC236}">
                <a16:creationId xmlns:a16="http://schemas.microsoft.com/office/drawing/2014/main" id="{C7A5191F-FDA3-A053-CEF7-FBFAF8C249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24575" y="4029075"/>
            <a:ext cx="2047875" cy="2047875"/>
          </a:xfrm>
          <a:prstGeom prst="rect">
            <a:avLst/>
          </a:prstGeom>
        </p:spPr>
      </p:pic>
      <p:pic>
        <p:nvPicPr>
          <p:cNvPr id="18" name="Graphic 17" descr="Cruise ship with solid fill">
            <a:extLst>
              <a:ext uri="{FF2B5EF4-FFF2-40B4-BE49-F238E27FC236}">
                <a16:creationId xmlns:a16="http://schemas.microsoft.com/office/drawing/2014/main" id="{22A607F0-B421-ADEB-0DE4-613C37F670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228013" y="4029075"/>
            <a:ext cx="2047875" cy="20478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3557CD-3CD3-33EF-A6CF-4B2C64037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0425"/>
            <a:ext cx="10515600" cy="811032"/>
          </a:xfrm>
        </p:spPr>
        <p:txBody>
          <a:bodyPr>
            <a:normAutofit/>
          </a:bodyPr>
          <a:lstStyle/>
          <a:p>
            <a:r>
              <a:rPr lang="sv-SE" sz="4100" dirty="0"/>
              <a:t>Vilka är dina favorit sätt att lära dig språk?</a:t>
            </a:r>
          </a:p>
        </p:txBody>
      </p:sp>
    </p:spTree>
    <p:extLst>
      <p:ext uri="{BB962C8B-B14F-4D97-AF65-F5344CB8AC3E}">
        <p14:creationId xmlns:p14="http://schemas.microsoft.com/office/powerpoint/2010/main" val="1912661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24DB6A-8633-9DFA-D86F-73A791E3DD24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endParaRPr lang="sv-SE" b="1" dirty="0"/>
          </a:p>
          <a:p>
            <a:r>
              <a:rPr lang="sv-SE" sz="2400" b="1" dirty="0">
                <a:solidFill>
                  <a:schemeClr val="tx2"/>
                </a:solidFill>
              </a:rPr>
              <a:t>Hur lätt var det att följa med presentationen? </a:t>
            </a:r>
          </a:p>
          <a:p>
            <a:endParaRPr lang="sv-SE" sz="2400" b="1" dirty="0">
              <a:solidFill>
                <a:schemeClr val="tx2"/>
              </a:solidFill>
            </a:endParaRPr>
          </a:p>
          <a:p>
            <a:r>
              <a:rPr lang="sv-SE" sz="2400" b="1" dirty="0">
                <a:solidFill>
                  <a:schemeClr val="tx2"/>
                </a:solidFill>
              </a:rPr>
              <a:t>Vad tyckte du om besöket? Ge poäng mellan 1 och 5 genom att använda dina fingrar.</a:t>
            </a:r>
          </a:p>
          <a:p>
            <a:endParaRPr lang="sv-SE" sz="2400" b="1" dirty="0">
              <a:solidFill>
                <a:schemeClr val="tx2"/>
              </a:solidFill>
            </a:endParaRPr>
          </a:p>
          <a:p>
            <a:endParaRPr lang="sv-SE" sz="2400" b="1" dirty="0">
              <a:solidFill>
                <a:schemeClr val="tx2"/>
              </a:solidFill>
            </a:endParaRP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50FFFF-0624-F54A-5E94-2C1F8B4F9C4D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sv-SE" dirty="0"/>
              <a:t>Feedback</a:t>
            </a:r>
          </a:p>
        </p:txBody>
      </p:sp>
      <p:pic>
        <p:nvPicPr>
          <p:cNvPr id="48" name="Graphic 47" descr="Badge with solid fill">
            <a:extLst>
              <a:ext uri="{FF2B5EF4-FFF2-40B4-BE49-F238E27FC236}">
                <a16:creationId xmlns:a16="http://schemas.microsoft.com/office/drawing/2014/main" id="{3800C3F6-6C45-6131-0A2E-48CBB8E63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99674" y="5164371"/>
            <a:ext cx="914400" cy="914400"/>
          </a:xfrm>
          <a:prstGeom prst="rect">
            <a:avLst/>
          </a:prstGeom>
        </p:spPr>
      </p:pic>
      <p:pic>
        <p:nvPicPr>
          <p:cNvPr id="54" name="Graphic 53" descr="Badge 4 with solid fill">
            <a:extLst>
              <a:ext uri="{FF2B5EF4-FFF2-40B4-BE49-F238E27FC236}">
                <a16:creationId xmlns:a16="http://schemas.microsoft.com/office/drawing/2014/main" id="{9A6E268C-0F8E-D384-00CA-5B2480B9F5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90452" y="5164371"/>
            <a:ext cx="914400" cy="914400"/>
          </a:xfrm>
          <a:prstGeom prst="rect">
            <a:avLst/>
          </a:prstGeom>
        </p:spPr>
      </p:pic>
      <p:pic>
        <p:nvPicPr>
          <p:cNvPr id="59" name="Graphic 58" descr="Badge 1 with solid fill">
            <a:extLst>
              <a:ext uri="{FF2B5EF4-FFF2-40B4-BE49-F238E27FC236}">
                <a16:creationId xmlns:a16="http://schemas.microsoft.com/office/drawing/2014/main" id="{A3BB9F4E-3DC5-BEEE-7D0E-888A8D863B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6433" y="5164371"/>
            <a:ext cx="914400" cy="914400"/>
          </a:xfrm>
          <a:prstGeom prst="rect">
            <a:avLst/>
          </a:prstGeom>
        </p:spPr>
      </p:pic>
      <p:pic>
        <p:nvPicPr>
          <p:cNvPr id="61" name="Graphic 60" descr="Badge 3 with solid fill">
            <a:extLst>
              <a:ext uri="{FF2B5EF4-FFF2-40B4-BE49-F238E27FC236}">
                <a16:creationId xmlns:a16="http://schemas.microsoft.com/office/drawing/2014/main" id="{D9370656-BC85-377F-8289-AE1581D0B7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12916" y="5164371"/>
            <a:ext cx="914400" cy="914400"/>
          </a:xfrm>
          <a:prstGeom prst="rect">
            <a:avLst/>
          </a:prstGeom>
        </p:spPr>
      </p:pic>
      <p:pic>
        <p:nvPicPr>
          <p:cNvPr id="63" name="Graphic 62" descr="Badge 5 with solid fill">
            <a:extLst>
              <a:ext uri="{FF2B5EF4-FFF2-40B4-BE49-F238E27FC236}">
                <a16:creationId xmlns:a16="http://schemas.microsoft.com/office/drawing/2014/main" id="{FB4F660B-2E2B-E0E6-4E35-50F019A973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567988" y="516437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07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9F83727-B8DE-2FCF-4A1E-CBA59147A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291" y="4800600"/>
            <a:ext cx="10561418" cy="1163086"/>
          </a:xfrm>
        </p:spPr>
        <p:txBody>
          <a:bodyPr anchor="b">
            <a:normAutofit/>
          </a:bodyPr>
          <a:lstStyle/>
          <a:p>
            <a:r>
              <a:rPr lang="sv-SE" sz="4800" dirty="0"/>
              <a:t>Tack och hejdå!</a:t>
            </a:r>
          </a:p>
        </p:txBody>
      </p:sp>
      <p:pic>
        <p:nvPicPr>
          <p:cNvPr id="21" name="Picture 20" descr="Smiley face sticky notes">
            <a:extLst>
              <a:ext uri="{FF2B5EF4-FFF2-40B4-BE49-F238E27FC236}">
                <a16:creationId xmlns:a16="http://schemas.microsoft.com/office/drawing/2014/main" id="{508886CB-CEE6-BDFD-E7C9-F645CB406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9" b="20469"/>
          <a:stretch/>
        </p:blipFill>
        <p:spPr>
          <a:xfrm>
            <a:off x="20" y="10"/>
            <a:ext cx="12191980" cy="480059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4395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77E3D6-03CE-4054-90D3-DC67E4A94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Presentation för </a:t>
            </a:r>
            <a:r>
              <a:rPr lang="fi-FI" dirty="0" err="1"/>
              <a:t>lågstadieklasser</a:t>
            </a:r>
            <a:endParaRPr lang="en-FI"/>
          </a:p>
        </p:txBody>
      </p:sp>
      <p:pic>
        <p:nvPicPr>
          <p:cNvPr id="6" name="Picture Placeholder 5" descr="A person and person posing for a picture&#10;&#10;Description automatically generated with medium confidence">
            <a:extLst>
              <a:ext uri="{FF2B5EF4-FFF2-40B4-BE49-F238E27FC236}">
                <a16:creationId xmlns:a16="http://schemas.microsoft.com/office/drawing/2014/main" id="{C3F13300-0C2C-B6B6-D106-FC6F23066A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" b="12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3450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5619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663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1BBC46-428E-61F1-DFB2-6E467F28F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b="1" dirty="0">
              <a:solidFill>
                <a:schemeClr val="tx2"/>
              </a:solidFill>
            </a:endParaRPr>
          </a:p>
          <a:p>
            <a:endParaRPr lang="sv-SE" b="1" dirty="0">
              <a:solidFill>
                <a:schemeClr val="tx2"/>
              </a:solidFill>
            </a:endParaRPr>
          </a:p>
          <a:p>
            <a:endParaRPr lang="sv-SE" sz="2400" b="1" dirty="0">
              <a:solidFill>
                <a:schemeClr val="tx2"/>
              </a:solidFill>
            </a:endParaRPr>
          </a:p>
          <a:p>
            <a:r>
              <a:rPr lang="sv-SE" sz="2400" b="1" dirty="0">
                <a:solidFill>
                  <a:schemeClr val="tx2"/>
                </a:solidFill>
              </a:rPr>
              <a:t>Här hittar du exempel på en aktiverande lek (Kaptenen säger) och en aktiverande sång (Huvud axlar knä och tå) som du kan använda med eleverna. </a:t>
            </a:r>
          </a:p>
          <a:p>
            <a:endParaRPr lang="sv-SE" sz="2400" b="1" dirty="0">
              <a:solidFill>
                <a:schemeClr val="tx2"/>
              </a:solidFill>
            </a:endParaRPr>
          </a:p>
          <a:p>
            <a:endParaRPr lang="sv-S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3D69F61-2352-850C-20DE-F64F24173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Aktiverande lekar</a:t>
            </a:r>
          </a:p>
        </p:txBody>
      </p:sp>
    </p:spTree>
    <p:extLst>
      <p:ext uri="{BB962C8B-B14F-4D97-AF65-F5344CB8AC3E}">
        <p14:creationId xmlns:p14="http://schemas.microsoft.com/office/powerpoint/2010/main" val="2587533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770D1CD-3E03-D663-DF2A-4D64F0461DC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94636745"/>
              </p:ext>
            </p:extLst>
          </p:nvPr>
        </p:nvGraphicFramePr>
        <p:xfrm>
          <a:off x="838200" y="1926577"/>
          <a:ext cx="5181600" cy="4152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51A77C6C-4E4F-04DB-DE7F-8969C560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Kaptenen säger…</a:t>
            </a:r>
          </a:p>
        </p:txBody>
      </p:sp>
      <p:pic>
        <p:nvPicPr>
          <p:cNvPr id="16" name="Graphic 15" descr="Eye with solid fill">
            <a:extLst>
              <a:ext uri="{FF2B5EF4-FFF2-40B4-BE49-F238E27FC236}">
                <a16:creationId xmlns:a16="http://schemas.microsoft.com/office/drawing/2014/main" id="{041E6B17-DC80-444A-7047-78612C31C6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282954" y="2312491"/>
            <a:ext cx="914400" cy="914400"/>
          </a:xfrm>
          <a:prstGeom prst="rect">
            <a:avLst/>
          </a:prstGeom>
        </p:spPr>
      </p:pic>
      <p:pic>
        <p:nvPicPr>
          <p:cNvPr id="18" name="Graphic 17" descr="Eye with solid fill">
            <a:extLst>
              <a:ext uri="{FF2B5EF4-FFF2-40B4-BE49-F238E27FC236}">
                <a16:creationId xmlns:a16="http://schemas.microsoft.com/office/drawing/2014/main" id="{222ABF45-5AA4-4A17-56C5-5248EB2AB9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80174" y="4746200"/>
            <a:ext cx="914400" cy="914400"/>
          </a:xfrm>
          <a:prstGeom prst="rect">
            <a:avLst/>
          </a:prstGeom>
        </p:spPr>
      </p:pic>
      <p:pic>
        <p:nvPicPr>
          <p:cNvPr id="20" name="Graphic 19" descr="Eye with solid fill">
            <a:extLst>
              <a:ext uri="{FF2B5EF4-FFF2-40B4-BE49-F238E27FC236}">
                <a16:creationId xmlns:a16="http://schemas.microsoft.com/office/drawing/2014/main" id="{4967E88B-3C65-47E5-398E-D5C0085F7E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308288" y="3545474"/>
            <a:ext cx="914400" cy="914400"/>
          </a:xfrm>
          <a:prstGeom prst="rect">
            <a:avLst/>
          </a:prstGeom>
        </p:spPr>
      </p:pic>
      <p:pic>
        <p:nvPicPr>
          <p:cNvPr id="22" name="Graphic 21" descr="Clapping hands with solid fill">
            <a:extLst>
              <a:ext uri="{FF2B5EF4-FFF2-40B4-BE49-F238E27FC236}">
                <a16:creationId xmlns:a16="http://schemas.microsoft.com/office/drawing/2014/main" id="{07580A96-F98B-C914-6297-618FD31A3D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11175" y="3535076"/>
            <a:ext cx="914400" cy="914400"/>
          </a:xfrm>
          <a:prstGeom prst="rect">
            <a:avLst/>
          </a:prstGeom>
        </p:spPr>
      </p:pic>
      <p:pic>
        <p:nvPicPr>
          <p:cNvPr id="36" name="Graphic 35" descr="Dance steps with solid fill">
            <a:extLst>
              <a:ext uri="{FF2B5EF4-FFF2-40B4-BE49-F238E27FC236}">
                <a16:creationId xmlns:a16="http://schemas.microsoft.com/office/drawing/2014/main" id="{892E6767-DC9F-06C6-539B-2647C1500A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511175" y="2299914"/>
            <a:ext cx="914400" cy="914400"/>
          </a:xfrm>
          <a:prstGeom prst="rect">
            <a:avLst/>
          </a:prstGeom>
        </p:spPr>
      </p:pic>
      <p:pic>
        <p:nvPicPr>
          <p:cNvPr id="42" name="Graphic 41" descr="Dance with solid fill">
            <a:extLst>
              <a:ext uri="{FF2B5EF4-FFF2-40B4-BE49-F238E27FC236}">
                <a16:creationId xmlns:a16="http://schemas.microsoft.com/office/drawing/2014/main" id="{4483894C-6874-6499-EF80-8246E624D04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511175" y="4770238"/>
            <a:ext cx="914400" cy="914400"/>
          </a:xfrm>
          <a:prstGeom prst="rect">
            <a:avLst/>
          </a:prstGeom>
        </p:spPr>
      </p:pic>
      <p:pic>
        <p:nvPicPr>
          <p:cNvPr id="46" name="Graphic 45" descr="Badge 1 with solid fill">
            <a:extLst>
              <a:ext uri="{FF2B5EF4-FFF2-40B4-BE49-F238E27FC236}">
                <a16:creationId xmlns:a16="http://schemas.microsoft.com/office/drawing/2014/main" id="{FCE3AC7A-F3B1-457F-E32E-436BC283230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739396" y="2312491"/>
            <a:ext cx="914400" cy="914400"/>
          </a:xfrm>
          <a:prstGeom prst="rect">
            <a:avLst/>
          </a:prstGeom>
        </p:spPr>
      </p:pic>
      <p:pic>
        <p:nvPicPr>
          <p:cNvPr id="50" name="Graphic 49" descr="Badge with solid fill">
            <a:extLst>
              <a:ext uri="{FF2B5EF4-FFF2-40B4-BE49-F238E27FC236}">
                <a16:creationId xmlns:a16="http://schemas.microsoft.com/office/drawing/2014/main" id="{0F02DC76-0A03-6234-DDE2-78CF03AD7FE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739396" y="3535076"/>
            <a:ext cx="914400" cy="914400"/>
          </a:xfrm>
          <a:prstGeom prst="rect">
            <a:avLst/>
          </a:prstGeom>
        </p:spPr>
      </p:pic>
      <p:pic>
        <p:nvPicPr>
          <p:cNvPr id="52" name="Graphic 51" descr="Badge 1 with solid fill">
            <a:extLst>
              <a:ext uri="{FF2B5EF4-FFF2-40B4-BE49-F238E27FC236}">
                <a16:creationId xmlns:a16="http://schemas.microsoft.com/office/drawing/2014/main" id="{81BE3FE1-5AFA-4DB7-51D9-2646855121D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739396" y="477023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12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5" title="Woman clapping her hands">
            <a:hlinkClick r:id="" action="ppaction://media"/>
            <a:extLst>
              <a:ext uri="{FF2B5EF4-FFF2-40B4-BE49-F238E27FC236}">
                <a16:creationId xmlns:a16="http://schemas.microsoft.com/office/drawing/2014/main" id="{4D6D5368-BB62-561F-A3DA-17163394AC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6298" y="2186608"/>
            <a:ext cx="6919404" cy="3892163"/>
          </a:xfrm>
          <a:prstGeom prst="rect">
            <a:avLst/>
          </a:prstGeom>
          <a:noFill/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846BBAD6-5D6C-20FB-655B-C8797903E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0425"/>
            <a:ext cx="10515600" cy="811032"/>
          </a:xfrm>
        </p:spPr>
        <p:txBody>
          <a:bodyPr>
            <a:normAutofit fontScale="90000"/>
          </a:bodyPr>
          <a:lstStyle/>
          <a:p>
            <a:r>
              <a:rPr lang="sv-SE" sz="4100" dirty="0"/>
              <a:t>Kaptenen säger: ”Alla ska klappa sina händer!”</a:t>
            </a:r>
          </a:p>
        </p:txBody>
      </p:sp>
    </p:spTree>
    <p:extLst>
      <p:ext uri="{BB962C8B-B14F-4D97-AF65-F5344CB8AC3E}">
        <p14:creationId xmlns:p14="http://schemas.microsoft.com/office/powerpoint/2010/main" val="424816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 6" title="People Raising Their Hands">
            <a:hlinkClick r:id="" action="ppaction://media"/>
            <a:extLst>
              <a:ext uri="{FF2B5EF4-FFF2-40B4-BE49-F238E27FC236}">
                <a16:creationId xmlns:a16="http://schemas.microsoft.com/office/drawing/2014/main" id="{0F6F4767-E96F-E764-00A0-BF2F911DFF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6298" y="2186608"/>
            <a:ext cx="6919404" cy="3892163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2663DB2-B61A-356F-67CD-A87070C04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0425"/>
            <a:ext cx="10515600" cy="811032"/>
          </a:xfrm>
        </p:spPr>
        <p:txBody>
          <a:bodyPr>
            <a:normAutofit/>
          </a:bodyPr>
          <a:lstStyle/>
          <a:p>
            <a:r>
              <a:rPr lang="sv-SE" sz="4100" dirty="0"/>
              <a:t>Kaptenen säger: ”Alla ska lyfta sin hand!”</a:t>
            </a:r>
          </a:p>
        </p:txBody>
      </p:sp>
    </p:spTree>
    <p:extLst>
      <p:ext uri="{BB962C8B-B14F-4D97-AF65-F5344CB8AC3E}">
        <p14:creationId xmlns:p14="http://schemas.microsoft.com/office/powerpoint/2010/main" val="82668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raphic 98" descr="Elderly man without hair">
            <a:extLst>
              <a:ext uri="{FF2B5EF4-FFF2-40B4-BE49-F238E27FC236}">
                <a16:creationId xmlns:a16="http://schemas.microsoft.com/office/drawing/2014/main" id="{791729D6-8209-712A-BF7C-8EDD6BCA0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40331" y="4557932"/>
            <a:ext cx="1044813" cy="123671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E2BB52-1033-8FCA-B314-4540F6E00D6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b="0" dirty="0">
                <a:effectLst/>
              </a:rPr>
              <a:t>Huvud, axlar, knä och tå; </a:t>
            </a:r>
          </a:p>
          <a:p>
            <a:r>
              <a:rPr lang="sv-SE" b="0" dirty="0">
                <a:effectLst/>
              </a:rPr>
              <a:t>Knä och tå. </a:t>
            </a:r>
          </a:p>
          <a:p>
            <a:endParaRPr lang="sv-SE" b="0" dirty="0">
              <a:effectLst/>
            </a:endParaRPr>
          </a:p>
          <a:p>
            <a:r>
              <a:rPr lang="sv-SE" b="0" dirty="0">
                <a:effectLst/>
              </a:rPr>
              <a:t>Huvud, axlar, knä och tå;</a:t>
            </a:r>
          </a:p>
          <a:p>
            <a:r>
              <a:rPr lang="sv-SE" b="0" dirty="0">
                <a:effectLst/>
              </a:rPr>
              <a:t>Knä och tå. </a:t>
            </a:r>
          </a:p>
          <a:p>
            <a:endParaRPr lang="sv-SE" b="0" dirty="0">
              <a:effectLst/>
            </a:endParaRPr>
          </a:p>
          <a:p>
            <a:r>
              <a:rPr lang="sv-SE" b="0" dirty="0">
                <a:effectLst/>
              </a:rPr>
              <a:t>Ögon, öron, kinden klappen får. </a:t>
            </a:r>
          </a:p>
          <a:p>
            <a:endParaRPr lang="sv-SE" b="0" dirty="0">
              <a:effectLst/>
            </a:endParaRPr>
          </a:p>
          <a:p>
            <a:r>
              <a:rPr lang="sv-SE" b="0" dirty="0">
                <a:effectLst/>
              </a:rPr>
              <a:t>Huvud, axlar, knä och tå; </a:t>
            </a:r>
          </a:p>
          <a:p>
            <a:r>
              <a:rPr lang="sv-SE" b="0" dirty="0">
                <a:effectLst/>
              </a:rPr>
              <a:t>Knä och tå.</a:t>
            </a:r>
          </a:p>
          <a:p>
            <a:endParaRPr lang="sv-SE" dirty="0"/>
          </a:p>
        </p:txBody>
      </p:sp>
      <p:pic>
        <p:nvPicPr>
          <p:cNvPr id="6" name="Content Placeholder 5" descr="A boy pointing up">
            <a:extLst>
              <a:ext uri="{FF2B5EF4-FFF2-40B4-BE49-F238E27FC236}">
                <a16:creationId xmlns:a16="http://schemas.microsoft.com/office/drawing/2014/main" id="{FB8C9253-7BBB-4602-00C6-643A06EBD4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04366" y="2142331"/>
            <a:ext cx="2133600" cy="37211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81DDAD2-CEC2-12CE-84D9-FD01EBA0F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4335"/>
            <a:ext cx="10515600" cy="811032"/>
          </a:xfrm>
        </p:spPr>
        <p:txBody>
          <a:bodyPr/>
          <a:lstStyle/>
          <a:p>
            <a:r>
              <a:rPr lang="sv-SE" dirty="0"/>
              <a:t>Huvud, axlar, knä och tå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F6F8F0-4A1F-87BA-3D38-7BF4B5A187B8}"/>
              </a:ext>
            </a:extLst>
          </p:cNvPr>
          <p:cNvSpPr txBox="1"/>
          <p:nvPr/>
        </p:nvSpPr>
        <p:spPr>
          <a:xfrm>
            <a:off x="7566118" y="1583667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rgbClr val="FF0000"/>
                </a:solidFill>
              </a:rPr>
              <a:t>huvud</a:t>
            </a:r>
            <a:r>
              <a:rPr lang="sv-SE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CD49E1-536B-A621-F434-FDB8D482A3C9}"/>
              </a:ext>
            </a:extLst>
          </p:cNvPr>
          <p:cNvSpPr txBox="1"/>
          <p:nvPr/>
        </p:nvSpPr>
        <p:spPr>
          <a:xfrm>
            <a:off x="9328287" y="5578243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rgbClr val="FF40FF"/>
                </a:solidFill>
              </a:rPr>
              <a:t>tå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3FBD0C-4C75-94FD-6AC4-A97710593B9B}"/>
              </a:ext>
            </a:extLst>
          </p:cNvPr>
          <p:cNvSpPr txBox="1"/>
          <p:nvPr/>
        </p:nvSpPr>
        <p:spPr>
          <a:xfrm>
            <a:off x="7151916" y="2556822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accent3"/>
                </a:solidFill>
              </a:rPr>
              <a:t>axlar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D8BCCC-CDD3-937D-4F83-ABC0ECA6D40F}"/>
              </a:ext>
            </a:extLst>
          </p:cNvPr>
          <p:cNvSpPr txBox="1"/>
          <p:nvPr/>
        </p:nvSpPr>
        <p:spPr>
          <a:xfrm>
            <a:off x="7566118" y="4523815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rgbClr val="00B050"/>
                </a:solidFill>
              </a:rPr>
              <a:t>knä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C9A7DC0-BF37-B45F-DCF4-A3B47C82AF25}"/>
              </a:ext>
            </a:extLst>
          </p:cNvPr>
          <p:cNvCxnSpPr>
            <a:cxnSpLocks/>
          </p:cNvCxnSpPr>
          <p:nvPr/>
        </p:nvCxnSpPr>
        <p:spPr>
          <a:xfrm>
            <a:off x="8138735" y="1910789"/>
            <a:ext cx="243537" cy="1458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76BED5E-20DB-67AB-96A5-983E9D2357A2}"/>
              </a:ext>
            </a:extLst>
          </p:cNvPr>
          <p:cNvCxnSpPr>
            <a:cxnSpLocks/>
          </p:cNvCxnSpPr>
          <p:nvPr/>
        </p:nvCxnSpPr>
        <p:spPr>
          <a:xfrm>
            <a:off x="7825569" y="2766769"/>
            <a:ext cx="599383" cy="2157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88842A1-EDF0-233F-9663-CE80B625FAA6}"/>
              </a:ext>
            </a:extLst>
          </p:cNvPr>
          <p:cNvCxnSpPr>
            <a:cxnSpLocks/>
            <a:endCxn id="11" idx="3"/>
          </p:cNvCxnSpPr>
          <p:nvPr/>
        </p:nvCxnSpPr>
        <p:spPr>
          <a:xfrm flipH="1">
            <a:off x="8121078" y="4696001"/>
            <a:ext cx="572488" cy="124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306D386-8881-5986-8F64-215710AC468C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9008839" y="5578243"/>
            <a:ext cx="319448" cy="2164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D7119CB-F94F-5431-C7C2-47A33883AC6B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8424952" y="5762909"/>
            <a:ext cx="903335" cy="317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A401056-CDDA-CA30-C8CC-0E3CA24A6604}"/>
              </a:ext>
            </a:extLst>
          </p:cNvPr>
          <p:cNvCxnSpPr>
            <a:cxnSpLocks/>
            <a:endCxn id="10" idx="3"/>
          </p:cNvCxnSpPr>
          <p:nvPr/>
        </p:nvCxnSpPr>
        <p:spPr>
          <a:xfrm flipH="1" flipV="1">
            <a:off x="7835116" y="2741488"/>
            <a:ext cx="1132116" cy="468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phic 38" descr="Boy with wavy hair">
            <a:extLst>
              <a:ext uri="{FF2B5EF4-FFF2-40B4-BE49-F238E27FC236}">
                <a16:creationId xmlns:a16="http://schemas.microsoft.com/office/drawing/2014/main" id="{2E5DE903-C591-E366-095C-A184366AF2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50134" y="1991424"/>
            <a:ext cx="596900" cy="711200"/>
          </a:xfrm>
          <a:prstGeom prst="rect">
            <a:avLst/>
          </a:prstGeom>
        </p:spPr>
      </p:pic>
      <p:pic>
        <p:nvPicPr>
          <p:cNvPr id="95" name="Graphic 94" descr="Eyes with solid fill">
            <a:extLst>
              <a:ext uri="{FF2B5EF4-FFF2-40B4-BE49-F238E27FC236}">
                <a16:creationId xmlns:a16="http://schemas.microsoft.com/office/drawing/2014/main" id="{42E9512E-D963-DCC6-4D33-D5E933C167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75035" y="2042456"/>
            <a:ext cx="747497" cy="747497"/>
          </a:xfrm>
          <a:prstGeom prst="rect">
            <a:avLst/>
          </a:prstGeom>
        </p:spPr>
      </p:pic>
      <p:pic>
        <p:nvPicPr>
          <p:cNvPr id="97" name="Graphic 96" descr="Ear with solid fill">
            <a:extLst>
              <a:ext uri="{FF2B5EF4-FFF2-40B4-BE49-F238E27FC236}">
                <a16:creationId xmlns:a16="http://schemas.microsoft.com/office/drawing/2014/main" id="{B05BB2A1-687A-3802-010E-B51FD4C735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775034" y="3450193"/>
            <a:ext cx="747497" cy="747497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CC869B00-4289-C1D2-F883-44C33F4A290E}"/>
              </a:ext>
            </a:extLst>
          </p:cNvPr>
          <p:cNvSpPr txBox="1"/>
          <p:nvPr/>
        </p:nvSpPr>
        <p:spPr>
          <a:xfrm>
            <a:off x="10061537" y="2231538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chemeClr val="accent5"/>
                </a:solidFill>
              </a:rPr>
              <a:t>ögon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4C6301E3-606F-922C-F0CA-53DDB7555DDD}"/>
              </a:ext>
            </a:extLst>
          </p:cNvPr>
          <p:cNvSpPr txBox="1"/>
          <p:nvPr/>
        </p:nvSpPr>
        <p:spPr>
          <a:xfrm>
            <a:off x="10180214" y="3640309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rgbClr val="38BAFD"/>
                </a:solidFill>
              </a:rPr>
              <a:t>öron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C2D2DD29-0448-8209-1FDA-873122FCCF82}"/>
              </a:ext>
            </a:extLst>
          </p:cNvPr>
          <p:cNvSpPr txBox="1"/>
          <p:nvPr/>
        </p:nvSpPr>
        <p:spPr>
          <a:xfrm>
            <a:off x="9633029" y="4919415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solidFill>
                  <a:srgbClr val="FFC000"/>
                </a:solidFill>
              </a:rPr>
              <a:t>kinden</a:t>
            </a:r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18661684-C22A-3F30-3E40-9EFC11D12314}"/>
              </a:ext>
            </a:extLst>
          </p:cNvPr>
          <p:cNvCxnSpPr>
            <a:cxnSpLocks/>
          </p:cNvCxnSpPr>
          <p:nvPr/>
        </p:nvCxnSpPr>
        <p:spPr>
          <a:xfrm>
            <a:off x="10414358" y="5176291"/>
            <a:ext cx="548379" cy="4019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15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ock hour hand at 12 and minute hand at ten">
            <a:extLst>
              <a:ext uri="{FF2B5EF4-FFF2-40B4-BE49-F238E27FC236}">
                <a16:creationId xmlns:a16="http://schemas.microsoft.com/office/drawing/2014/main" id="{E3B54CEA-A6B8-0966-CFEC-8AA3BCEFC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4" r="20344"/>
          <a:stretch/>
        </p:blipFill>
        <p:spPr>
          <a:xfrm>
            <a:off x="6098117" y="10"/>
            <a:ext cx="6093883" cy="685799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6687B3-AE6C-0D77-1888-9A10257ED9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344684"/>
            <a:ext cx="4829516" cy="3516365"/>
          </a:xfrm>
        </p:spPr>
        <p:txBody>
          <a:bodyPr anchor="t">
            <a:normAutofit/>
          </a:bodyPr>
          <a:lstStyle/>
          <a:p>
            <a:endParaRPr lang="sv-SE" dirty="0"/>
          </a:p>
          <a:p>
            <a:r>
              <a:rPr lang="sv-SE" dirty="0"/>
              <a:t>1) Introduktion </a:t>
            </a:r>
          </a:p>
          <a:p>
            <a:r>
              <a:rPr lang="sv-SE" dirty="0"/>
              <a:t>2) Vem är ni? </a:t>
            </a:r>
          </a:p>
          <a:p>
            <a:r>
              <a:rPr lang="sv-SE" dirty="0"/>
              <a:t>3) Behöver jag svenska?</a:t>
            </a:r>
          </a:p>
          <a:p>
            <a:r>
              <a:rPr lang="sv-SE" dirty="0"/>
              <a:t>4) Min berättelse</a:t>
            </a:r>
          </a:p>
          <a:p>
            <a:r>
              <a:rPr lang="sv-SE" dirty="0"/>
              <a:t>5) Hur kan jag använda svenska i framtiden?</a:t>
            </a:r>
          </a:p>
          <a:p>
            <a:r>
              <a:rPr lang="sv-SE" dirty="0"/>
              <a:t>6) Feedback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D844EF-4B3A-6BDD-77C1-21267D55C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6951"/>
            <a:ext cx="4926106" cy="1347320"/>
          </a:xfrm>
        </p:spPr>
        <p:txBody>
          <a:bodyPr anchor="b">
            <a:normAutofit/>
          </a:bodyPr>
          <a:lstStyle/>
          <a:p>
            <a:r>
              <a:rPr lang="sv-SE" dirty="0"/>
              <a:t>Besökets struktur</a:t>
            </a:r>
          </a:p>
        </p:txBody>
      </p:sp>
    </p:spTree>
    <p:extLst>
      <p:ext uri="{BB962C8B-B14F-4D97-AF65-F5344CB8AC3E}">
        <p14:creationId xmlns:p14="http://schemas.microsoft.com/office/powerpoint/2010/main" val="3806227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17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ooking pasta">
            <a:extLst>
              <a:ext uri="{FF2B5EF4-FFF2-40B4-BE49-F238E27FC236}">
                <a16:creationId xmlns:a16="http://schemas.microsoft.com/office/drawing/2014/main" id="{F68F8CDB-2BC2-328F-5C44-595FE71CB9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5" r="18601" b="-1"/>
          <a:stretch/>
        </p:blipFill>
        <p:spPr>
          <a:xfrm>
            <a:off x="6098117" y="10"/>
            <a:ext cx="6093883" cy="685799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5E4AEB-2C11-EF39-1EC3-17DE73E020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344684"/>
            <a:ext cx="4829516" cy="3516365"/>
          </a:xfrm>
        </p:spPr>
        <p:txBody>
          <a:bodyPr anchor="t">
            <a:normAutofit fontScale="92500"/>
          </a:bodyPr>
          <a:lstStyle/>
          <a:p>
            <a:pPr marL="457200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sv-SE" sz="2600" b="1" dirty="0"/>
              <a:t>Jag heter Anna. </a:t>
            </a:r>
          </a:p>
          <a:p>
            <a:pPr marL="457200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sv-SE" sz="2600" b="1" dirty="0"/>
              <a:t>Jag är 25 år gammal.</a:t>
            </a:r>
          </a:p>
          <a:p>
            <a:pPr marL="457200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sv-SE" sz="2600" b="1" dirty="0"/>
              <a:t>Jag bor i Åbo.</a:t>
            </a:r>
          </a:p>
          <a:p>
            <a:pPr marL="457200" indent="-4572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sv-SE" sz="2600" b="1" dirty="0"/>
              <a:t>Min favorithobby är </a:t>
            </a:r>
            <a:r>
              <a:rPr lang="sv-SE" sz="2600" b="1" dirty="0">
                <a:solidFill>
                  <a:schemeClr val="accent3"/>
                </a:solidFill>
              </a:rPr>
              <a:t>matlagning.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F1E3C5-7157-75A3-54A8-1532866C2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6951"/>
            <a:ext cx="4926106" cy="1347320"/>
          </a:xfrm>
        </p:spPr>
        <p:txBody>
          <a:bodyPr anchor="b">
            <a:normAutofit/>
          </a:bodyPr>
          <a:lstStyle/>
          <a:p>
            <a:r>
              <a:rPr lang="sv-SE" dirty="0"/>
              <a:t>Vem är jag?</a:t>
            </a:r>
          </a:p>
        </p:txBody>
      </p:sp>
    </p:spTree>
    <p:extLst>
      <p:ext uri="{BB962C8B-B14F-4D97-AF65-F5344CB8AC3E}">
        <p14:creationId xmlns:p14="http://schemas.microsoft.com/office/powerpoint/2010/main" val="2999401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CA46A-35BE-FE2E-ABA2-91046203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Vem är du? (Förslag 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01988-7ED5-1F16-76E0-42B9438A4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algn="just">
              <a:lnSpc>
                <a:spcPct val="115000"/>
              </a:lnSpc>
              <a:spcAft>
                <a:spcPts val="800"/>
              </a:spcAft>
            </a:pPr>
            <a:endParaRPr lang="sv-SE" sz="2800" i="1" dirty="0">
              <a:effectLst/>
              <a:latin typeface="Roboto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sv-SE" sz="2800" i="1" dirty="0"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Hur länge har du studerat svenska?</a:t>
            </a:r>
            <a:endParaRPr lang="sv-SE" sz="2800" dirty="0">
              <a:effectLst/>
              <a:latin typeface="Roboto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15000"/>
              </a:lnSpc>
              <a:spcAft>
                <a:spcPts val="800"/>
              </a:spcAft>
            </a:pPr>
            <a:endParaRPr lang="sv-SE" sz="2800" i="1" dirty="0">
              <a:effectLst/>
              <a:latin typeface="Roboto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sv-SE" sz="2800" i="1" dirty="0"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Vilka ord har du lärt dig hittills?</a:t>
            </a:r>
          </a:p>
          <a:p>
            <a:pPr marL="457200" algn="just">
              <a:lnSpc>
                <a:spcPct val="115000"/>
              </a:lnSpc>
              <a:spcAft>
                <a:spcPts val="800"/>
              </a:spcAft>
            </a:pPr>
            <a:endParaRPr lang="sv-SE" sz="2800" i="1" dirty="0"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800"/>
              </a:spcAft>
            </a:pPr>
            <a:r>
              <a:rPr lang="sv-SE" sz="2800" i="1" dirty="0">
                <a:cs typeface="Times New Roman" panose="02020603050405020304" pitchFamily="18" charset="0"/>
              </a:rPr>
              <a:t>Kan du berätta något om dig själv på svenska? 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5498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E45B138B-E69F-7BB3-A768-B3D94E63A6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49291" y="1795380"/>
            <a:ext cx="5181600" cy="4152195"/>
          </a:xfrm>
        </p:spPr>
        <p:txBody>
          <a:bodyPr/>
          <a:lstStyle/>
          <a:p>
            <a:r>
              <a:rPr lang="en-US" sz="2800" b="1" dirty="0">
                <a:solidFill>
                  <a:schemeClr val="tx2"/>
                </a:solidFill>
              </a:rPr>
              <a:t>6 – sex</a:t>
            </a:r>
          </a:p>
          <a:p>
            <a:r>
              <a:rPr lang="en-US" sz="2800" b="1" dirty="0">
                <a:solidFill>
                  <a:schemeClr val="tx2"/>
                </a:solidFill>
              </a:rPr>
              <a:t>7 – sju</a:t>
            </a:r>
          </a:p>
          <a:p>
            <a:r>
              <a:rPr lang="en-US" sz="2800" b="1" dirty="0">
                <a:solidFill>
                  <a:schemeClr val="tx2"/>
                </a:solidFill>
              </a:rPr>
              <a:t>8 – åtta</a:t>
            </a:r>
          </a:p>
          <a:p>
            <a:r>
              <a:rPr lang="en-US" sz="2800" b="1" dirty="0">
                <a:solidFill>
                  <a:schemeClr val="tx2"/>
                </a:solidFill>
              </a:rPr>
              <a:t>9 – nio</a:t>
            </a:r>
          </a:p>
          <a:p>
            <a:r>
              <a:rPr lang="en-US" sz="2800" b="1" dirty="0">
                <a:solidFill>
                  <a:schemeClr val="tx2"/>
                </a:solidFill>
              </a:rPr>
              <a:t>10 – tio</a:t>
            </a:r>
          </a:p>
          <a:p>
            <a:r>
              <a:rPr lang="en-US" sz="2800" b="1" dirty="0">
                <a:solidFill>
                  <a:schemeClr val="tx2"/>
                </a:solidFill>
              </a:rPr>
              <a:t>11 – elva</a:t>
            </a:r>
          </a:p>
          <a:p>
            <a:r>
              <a:rPr lang="en-US" sz="2800" b="1" dirty="0">
                <a:solidFill>
                  <a:schemeClr val="tx2"/>
                </a:solidFill>
              </a:rPr>
              <a:t>12 – tolv</a:t>
            </a:r>
          </a:p>
          <a:p>
            <a:r>
              <a:rPr lang="en-US" sz="2800" b="1" dirty="0">
                <a:solidFill>
                  <a:schemeClr val="tx2"/>
                </a:solidFill>
              </a:rPr>
              <a:t>13 – tretton 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101D57E-0F11-B6D8-DF66-AF73D858A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0425"/>
            <a:ext cx="10515600" cy="811032"/>
          </a:xfrm>
        </p:spPr>
        <p:txBody>
          <a:bodyPr>
            <a:normAutofit/>
          </a:bodyPr>
          <a:lstStyle/>
          <a:p>
            <a:r>
              <a:rPr lang="sv-SE" dirty="0"/>
              <a:t>Vem är du? (Förslag 2)</a:t>
            </a:r>
          </a:p>
        </p:txBody>
      </p:sp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28CAC182-A0DA-BA2A-D39A-39037456A984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52004864"/>
              </p:ext>
            </p:extLst>
          </p:nvPr>
        </p:nvGraphicFramePr>
        <p:xfrm>
          <a:off x="914400" y="1795380"/>
          <a:ext cx="5181600" cy="41521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216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746F9-DF76-D53D-BA06-2AF550E890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6577"/>
            <a:ext cx="5181600" cy="4152194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normAutofit/>
          </a:bodyPr>
          <a:lstStyle/>
          <a:p>
            <a:r>
              <a:rPr lang="sv-SE" b="1" dirty="0">
                <a:solidFill>
                  <a:schemeClr val="tx2"/>
                </a:solidFill>
              </a:rPr>
              <a:t>STÖDORD: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att spela</a:t>
            </a:r>
          </a:p>
          <a:p>
            <a:pPr marL="1028700" lvl="1" indent="-342900"/>
            <a:r>
              <a:rPr lang="sv-SE" sz="2000" dirty="0">
                <a:solidFill>
                  <a:schemeClr val="tx2"/>
                </a:solidFill>
              </a:rPr>
              <a:t>piano / gitarr / violin / flöjt / saxofon </a:t>
            </a:r>
          </a:p>
          <a:p>
            <a:pPr marL="1028700" lvl="1" indent="-342900"/>
            <a:r>
              <a:rPr lang="sv-SE" sz="2000" dirty="0">
                <a:solidFill>
                  <a:schemeClr val="tx2"/>
                </a:solidFill>
              </a:rPr>
              <a:t>fotboll / ishockey / korgboll / tennis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simning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bildkonst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gymnastik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ridning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tx2"/>
                </a:solidFill>
              </a:rPr>
              <a:t>matlagning 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F96C17-6662-45E5-D7B4-D5BC386A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0425"/>
            <a:ext cx="10515600" cy="811032"/>
          </a:xfrm>
        </p:spPr>
        <p:txBody>
          <a:bodyPr>
            <a:normAutofit/>
          </a:bodyPr>
          <a:lstStyle/>
          <a:p>
            <a:r>
              <a:rPr lang="sv-SE" dirty="0"/>
              <a:t>Vad gillar du? (Förslag 3)</a:t>
            </a:r>
          </a:p>
        </p:txBody>
      </p:sp>
      <p:graphicFrame>
        <p:nvGraphicFramePr>
          <p:cNvPr id="7" name="Content Placeholder 1">
            <a:extLst>
              <a:ext uri="{FF2B5EF4-FFF2-40B4-BE49-F238E27FC236}">
                <a16:creationId xmlns:a16="http://schemas.microsoft.com/office/drawing/2014/main" id="{BD5B4857-E776-EEAA-0F9D-3A2C9925CEB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09452315"/>
              </p:ext>
            </p:extLst>
          </p:nvPr>
        </p:nvGraphicFramePr>
        <p:xfrm>
          <a:off x="838200" y="1926577"/>
          <a:ext cx="5181600" cy="4152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8908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humbs Down outline">
            <a:extLst>
              <a:ext uri="{FF2B5EF4-FFF2-40B4-BE49-F238E27FC236}">
                <a16:creationId xmlns:a16="http://schemas.microsoft.com/office/drawing/2014/main" id="{85B389F7-2D20-2A88-1A41-9C8CF906B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9725" y="2131695"/>
            <a:ext cx="3559823" cy="3559823"/>
          </a:xfrm>
          <a:prstGeom prst="rect">
            <a:avLst/>
          </a:prstGeom>
        </p:spPr>
      </p:pic>
      <p:pic>
        <p:nvPicPr>
          <p:cNvPr id="9" name="Content Placeholder 8" descr="Thumbs up sign outline">
            <a:extLst>
              <a:ext uri="{FF2B5EF4-FFF2-40B4-BE49-F238E27FC236}">
                <a16:creationId xmlns:a16="http://schemas.microsoft.com/office/drawing/2014/main" id="{86A2870E-CEDA-5555-3B87-72208935C7F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2452" y="2131694"/>
            <a:ext cx="3559823" cy="3559823"/>
          </a:xfr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45770EA0-49D9-3C93-6D22-CD261F7D6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0425"/>
            <a:ext cx="10515600" cy="811032"/>
          </a:xfrm>
        </p:spPr>
        <p:txBody>
          <a:bodyPr>
            <a:normAutofit/>
          </a:bodyPr>
          <a:lstStyle/>
          <a:p>
            <a:r>
              <a:rPr lang="en-US" dirty="0"/>
              <a:t>Behöver jag svenska? </a:t>
            </a:r>
          </a:p>
        </p:txBody>
      </p:sp>
      <p:pic>
        <p:nvPicPr>
          <p:cNvPr id="12" name="Content Placeholder 8" descr="Thumbs up sign outline">
            <a:extLst>
              <a:ext uri="{FF2B5EF4-FFF2-40B4-BE49-F238E27FC236}">
                <a16:creationId xmlns:a16="http://schemas.microsoft.com/office/drawing/2014/main" id="{CB30EF19-E045-743C-76B6-FECFB25300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4019903" y="2131696"/>
            <a:ext cx="3559822" cy="355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36039"/>
      </p:ext>
    </p:extLst>
  </p:cSld>
  <p:clrMapOvr>
    <a:masterClrMapping/>
  </p:clrMapOvr>
</p:sld>
</file>

<file path=ppt/theme/theme1.xml><?xml version="1.0" encoding="utf-8"?>
<a:theme xmlns:a="http://schemas.openxmlformats.org/drawingml/2006/main" name="På svenska">
  <a:themeElements>
    <a:clrScheme name="Språkambassadörerna">
      <a:dk1>
        <a:srgbClr val="333333"/>
      </a:dk1>
      <a:lt1>
        <a:srgbClr val="FFFFFF"/>
      </a:lt1>
      <a:dk2>
        <a:srgbClr val="016670"/>
      </a:dk2>
      <a:lt2>
        <a:srgbClr val="FFFFFF"/>
      </a:lt2>
      <a:accent1>
        <a:srgbClr val="FFF637"/>
      </a:accent1>
      <a:accent2>
        <a:srgbClr val="4FE0C7"/>
      </a:accent2>
      <a:accent3>
        <a:srgbClr val="7E9FF2"/>
      </a:accent3>
      <a:accent4>
        <a:srgbClr val="18A6ED"/>
      </a:accent4>
      <a:accent5>
        <a:srgbClr val="3CEF72"/>
      </a:accent5>
      <a:accent6>
        <a:srgbClr val="FC4A1A"/>
      </a:accent6>
      <a:hlink>
        <a:srgbClr val="4FE0C7"/>
      </a:hlink>
      <a:folHlink>
        <a:srgbClr val="4ABDAC"/>
      </a:folHlink>
    </a:clrScheme>
    <a:fontScheme name="Kielilähettiläät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ielilähettiläät" id="{F1CD0898-6A6A-BC48-BFDF-9B28AFBC5C1A}" vid="{220E1908-60BD-ED4B-A540-FBA8B5092336}"/>
    </a:ext>
  </a:extLst>
</a:theme>
</file>

<file path=ppt/theme/theme2.xml><?xml version="1.0" encoding="utf-8"?>
<a:theme xmlns:a="http://schemas.openxmlformats.org/drawingml/2006/main" name="Suomeksi">
  <a:themeElements>
    <a:clrScheme name="Språkambassadörerna">
      <a:dk1>
        <a:srgbClr val="333333"/>
      </a:dk1>
      <a:lt1>
        <a:srgbClr val="FFFFFF"/>
      </a:lt1>
      <a:dk2>
        <a:srgbClr val="016670"/>
      </a:dk2>
      <a:lt2>
        <a:srgbClr val="FFFFFF"/>
      </a:lt2>
      <a:accent1>
        <a:srgbClr val="FFF637"/>
      </a:accent1>
      <a:accent2>
        <a:srgbClr val="4FE0C7"/>
      </a:accent2>
      <a:accent3>
        <a:srgbClr val="7E9FF2"/>
      </a:accent3>
      <a:accent4>
        <a:srgbClr val="18A6ED"/>
      </a:accent4>
      <a:accent5>
        <a:srgbClr val="3CEF72"/>
      </a:accent5>
      <a:accent6>
        <a:srgbClr val="FC4A1A"/>
      </a:accent6>
      <a:hlink>
        <a:srgbClr val="4FE0C7"/>
      </a:hlink>
      <a:folHlink>
        <a:srgbClr val="4ABDAC"/>
      </a:folHlink>
    </a:clrScheme>
    <a:fontScheme name="Kielilähettiläät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ielilähettiläät" id="{F1CD0898-6A6A-BC48-BFDF-9B28AFBC5C1A}" vid="{805F6236-ED96-0745-9FD8-8127CE048CA8}"/>
    </a:ext>
  </a:extLst>
</a:theme>
</file>

<file path=ppt/theme/theme3.xml><?xml version="1.0" encoding="utf-8"?>
<a:theme xmlns:a="http://schemas.openxmlformats.org/drawingml/2006/main" name="Layout">
  <a:themeElements>
    <a:clrScheme name="Språkambassadörerna">
      <a:dk1>
        <a:srgbClr val="333333"/>
      </a:dk1>
      <a:lt1>
        <a:srgbClr val="FFFFFF"/>
      </a:lt1>
      <a:dk2>
        <a:srgbClr val="016670"/>
      </a:dk2>
      <a:lt2>
        <a:srgbClr val="FFFFFF"/>
      </a:lt2>
      <a:accent1>
        <a:srgbClr val="FFF637"/>
      </a:accent1>
      <a:accent2>
        <a:srgbClr val="4FE0C7"/>
      </a:accent2>
      <a:accent3>
        <a:srgbClr val="7E9FF2"/>
      </a:accent3>
      <a:accent4>
        <a:srgbClr val="18A6ED"/>
      </a:accent4>
      <a:accent5>
        <a:srgbClr val="3CEF72"/>
      </a:accent5>
      <a:accent6>
        <a:srgbClr val="FC4A1A"/>
      </a:accent6>
      <a:hlink>
        <a:srgbClr val="4FE0C7"/>
      </a:hlink>
      <a:folHlink>
        <a:srgbClr val="4ABDAC"/>
      </a:folHlink>
    </a:clrScheme>
    <a:fontScheme name="Kielilähettiläät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ielilähettiläät" id="{F1CD0898-6A6A-BC48-BFDF-9B28AFBC5C1A}" vid="{D53A226C-F408-1449-A133-48D835E0ED7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På svenska</Template>
  <TotalTime>11121</TotalTime>
  <Words>676</Words>
  <Application>Microsoft Office PowerPoint</Application>
  <PresentationFormat>Widescreen</PresentationFormat>
  <Paragraphs>138</Paragraphs>
  <Slides>26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Roboto</vt:lpstr>
      <vt:lpstr>Roboto Black</vt:lpstr>
      <vt:lpstr>Times New Roman</vt:lpstr>
      <vt:lpstr>På svenska</vt:lpstr>
      <vt:lpstr>Suomeksi</vt:lpstr>
      <vt:lpstr>Layout</vt:lpstr>
      <vt:lpstr>Till språkambassadören</vt:lpstr>
      <vt:lpstr>Presentation för lågstadieklasser</vt:lpstr>
      <vt:lpstr>Besökets struktur</vt:lpstr>
      <vt:lpstr>PowerPoint Presentation</vt:lpstr>
      <vt:lpstr>Vem är jag?</vt:lpstr>
      <vt:lpstr>Vem är du? (Förslag 1)</vt:lpstr>
      <vt:lpstr>Vem är du? (Förslag 2)</vt:lpstr>
      <vt:lpstr>Vad gillar du? (Förslag 3)</vt:lpstr>
      <vt:lpstr>Behöver jag svenska? </vt:lpstr>
      <vt:lpstr>Min berättelse</vt:lpstr>
      <vt:lpstr>Har du sett / hört svenska på fritiden? </vt:lpstr>
      <vt:lpstr>Vet ni vad dessa ord betyder?</vt:lpstr>
      <vt:lpstr>Hur kan du använda svenska på fritiden?</vt:lpstr>
      <vt:lpstr>Hur kan du använda svenska på fritiden?</vt:lpstr>
      <vt:lpstr>Vem känner till Mumin? </vt:lpstr>
      <vt:lpstr>Varför bet Lilla My Mumintrollen? </vt:lpstr>
      <vt:lpstr>Vilka är dina favorit sätt att lära dig språk?</vt:lpstr>
      <vt:lpstr>Feedback</vt:lpstr>
      <vt:lpstr>Tack och hejdå!</vt:lpstr>
      <vt:lpstr>PowerPoint Presentation</vt:lpstr>
      <vt:lpstr>PowerPoint Presentation</vt:lpstr>
      <vt:lpstr>Aktiverande lekar</vt:lpstr>
      <vt:lpstr>Kaptenen säger…</vt:lpstr>
      <vt:lpstr>Kaptenen säger: ”Alla ska klappa sina händer!”</vt:lpstr>
      <vt:lpstr>Kaptenen säger: ”Alla ska lyfta sin hand!”</vt:lpstr>
      <vt:lpstr>Huvud, axlar, knä och tå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för lågstadier</dc:title>
  <dc:subject/>
  <dc:creator>Anna Swanström</dc:creator>
  <cp:keywords/>
  <dc:description/>
  <cp:lastModifiedBy>Jolanda Riissanen</cp:lastModifiedBy>
  <cp:revision>57</cp:revision>
  <dcterms:created xsi:type="dcterms:W3CDTF">2022-11-13T21:56:52Z</dcterms:created>
  <dcterms:modified xsi:type="dcterms:W3CDTF">2024-04-09T08:05:39Z</dcterms:modified>
  <cp:category/>
</cp:coreProperties>
</file>