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706" r:id="rId5"/>
    <p:sldMasterId id="2147483690" r:id="rId6"/>
  </p:sldMasterIdLst>
  <p:notesMasterIdLst>
    <p:notesMasterId r:id="rId23"/>
  </p:notesMasterIdLst>
  <p:sldIdLst>
    <p:sldId id="318" r:id="rId7"/>
    <p:sldId id="304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14" r:id="rId19"/>
    <p:sldId id="319" r:id="rId20"/>
    <p:sldId id="330" r:id="rId21"/>
    <p:sldId id="331" r:id="rId22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4A1A"/>
    <a:srgbClr val="F7EF41"/>
    <a:srgbClr val="4FE0C7"/>
    <a:srgbClr val="FFFFFF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07/29/2024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För besök på svenska.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717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För besök på finska.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1391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er till ambassadör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862" y="872817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Instruktioner till ambassadören</a:t>
            </a:r>
            <a:endParaRPr lang="en-FI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2" y="1890797"/>
            <a:ext cx="64763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byta ut alla bilder om du vill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hittar många olika layout-alternativ om du klickar på ”New slide” uppe i balken på vänster sida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Du kan ersätta ’Kort om Språkambassadörerna’ sliden om du vill, men där finns information om oss du kan använda.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latin typeface="+mn-lt"/>
              </a:rPr>
              <a:t>Tips: Klickar du på ”Insert” och sedan ”Icons” hittar du olika roliga ikoner som kan vara användbara.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123FD-D9F5-4EE5-0F90-19B0D89278B0}"/>
              </a:ext>
            </a:extLst>
          </p:cNvPr>
          <p:cNvSpPr txBox="1"/>
          <p:nvPr userDrawn="1"/>
        </p:nvSpPr>
        <p:spPr>
          <a:xfrm>
            <a:off x="1057784" y="5427957"/>
            <a:ext cx="6038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Ps. Använd gärna mycket bilder i din presentation så att det är lättare och roligare för eleverna att följa med.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1297AFF-D35A-5818-991A-2C5D03293D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573" y="1824165"/>
            <a:ext cx="2995376" cy="42501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73DD823-0C5A-456A-3415-326DE62792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58" y="3813488"/>
            <a:ext cx="3033447" cy="20639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blue bird with a leaf&#10;&#10;Description automatically generated">
            <a:extLst>
              <a:ext uri="{FF2B5EF4-FFF2-40B4-BE49-F238E27FC236}">
                <a16:creationId xmlns:a16="http://schemas.microsoft.com/office/drawing/2014/main" id="{E218A05B-F75E-C1CD-FC06-A3D5B7FA54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23" y="3429000"/>
            <a:ext cx="476316" cy="809738"/>
          </a:xfrm>
          <a:prstGeom prst="rect">
            <a:avLst/>
          </a:prstGeom>
        </p:spPr>
      </p:pic>
      <p:pic>
        <p:nvPicPr>
          <p:cNvPr id="19" name="Graphic 18" descr="Arrow: Counter-clockwise curve with solid fill">
            <a:extLst>
              <a:ext uri="{FF2B5EF4-FFF2-40B4-BE49-F238E27FC236}">
                <a16:creationId xmlns:a16="http://schemas.microsoft.com/office/drawing/2014/main" id="{401D1D64-E7C6-7322-1060-68C1C566A3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187373">
            <a:off x="6818629" y="3904883"/>
            <a:ext cx="914400" cy="914400"/>
          </a:xfrm>
          <a:prstGeom prst="rect">
            <a:avLst/>
          </a:prstGeom>
        </p:spPr>
      </p:pic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3FA00BA2-A530-8805-2EC6-45B86A57D7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6607">
            <a:off x="6960561" y="1668105"/>
            <a:ext cx="1212950" cy="12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3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-11927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171689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för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in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/>
              <a:t>Rubrik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skriva</a:t>
            </a:r>
            <a:r>
              <a:rPr lang="en-US"/>
              <a:t> </a:t>
            </a:r>
            <a:r>
              <a:rPr lang="en-US" err="1"/>
              <a:t>mer</a:t>
            </a:r>
            <a:r>
              <a:rPr lang="en-US"/>
              <a:t> text</a:t>
            </a:r>
            <a:endParaRPr lang="en-FI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Hit </a:t>
            </a:r>
            <a:r>
              <a:rPr lang="en-US" err="1"/>
              <a:t>kan</a:t>
            </a:r>
            <a:r>
              <a:rPr lang="en-US"/>
              <a:t> du </a:t>
            </a:r>
            <a:r>
              <a:rPr lang="en-US" err="1"/>
              <a:t>lägga</a:t>
            </a:r>
            <a:r>
              <a:rPr lang="en-US"/>
              <a:t> </a:t>
            </a:r>
            <a:r>
              <a:rPr lang="en-US" err="1"/>
              <a:t>viktig</a:t>
            </a:r>
            <a:r>
              <a:rPr lang="en-US"/>
              <a:t> information!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 dirty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 språkr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fi-FI" dirty="0"/>
              <a:t>Min språkresa</a:t>
            </a:r>
            <a:endParaRPr lang="en-FI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Du får fritt välja hur du berättar din språkresa. Om du vill få inspiration kan du kolla in exempelpresentationen.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 dirty="0"/>
              <a:t>Bild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du ha text med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bild</a:t>
            </a:r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7EAE5-4E46-2BA0-D6B0-BB0EE2D51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1751" y="1926577"/>
            <a:ext cx="5182049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är ditt eget livs språkambassad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5" name="Picture 4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2F144DBA-0EC7-78CF-9A88-7736ACCDE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311" y="-48872"/>
            <a:ext cx="12454311" cy="69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51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et oman elämäsi kielilähettilä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" name="Picture 2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7B0B8903-8895-A333-27C8-EA2564E42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3" y="0"/>
            <a:ext cx="12297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4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 (besök på svens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solidFill>
                  <a:schemeClr val="bg2"/>
                </a:solidFill>
                <a:latin typeface="+mj-lt"/>
              </a:rPr>
              <a:t>Muista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 </a:t>
            </a:r>
            <a:r>
              <a:rPr lang="sv-SE" sz="2400" dirty="0" err="1">
                <a:solidFill>
                  <a:schemeClr val="bg2"/>
                </a:solidFill>
                <a:latin typeface="+mj-lt"/>
              </a:rPr>
              <a:t>palaute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82964ED0-7F8B-48A5-BFF1-4F50EBCCB2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210075"/>
            <a:ext cx="341908" cy="3419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FB66CED-BB27-47C0-A7C0-8DF661FFD0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4" y="4656267"/>
            <a:ext cx="339677" cy="341908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120C30B8-1427-4862-A74C-8B749F0AA7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763883"/>
            <a:ext cx="341909" cy="341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B2277-D29F-0AF8-B649-88A70E5650F1}"/>
              </a:ext>
            </a:extLst>
          </p:cNvPr>
          <p:cNvSpPr txBox="1"/>
          <p:nvPr userDrawn="1"/>
        </p:nvSpPr>
        <p:spPr>
          <a:xfrm>
            <a:off x="953441" y="4059674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</a:t>
            </a:r>
            <a:r>
              <a:rPr lang="sv-FI" dirty="0" err="1"/>
              <a:t>oppilas</a:t>
            </a:r>
            <a:endParaRPr lang="sv-FI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D330F904-A15D-CE54-BD9D-7002072CB9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62" y="2232993"/>
            <a:ext cx="1852451" cy="1852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445B1-F129-4726-6DA5-50A7940C1CC5}"/>
              </a:ext>
            </a:extLst>
          </p:cNvPr>
          <p:cNvSpPr txBox="1"/>
          <p:nvPr userDrawn="1"/>
        </p:nvSpPr>
        <p:spPr>
          <a:xfrm>
            <a:off x="1015340" y="4642555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@sprakambassadorerna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3D5C6-1109-FAEF-D4B0-3311DBCC4325}"/>
              </a:ext>
            </a:extLst>
          </p:cNvPr>
          <p:cNvSpPr txBox="1"/>
          <p:nvPr userDrawn="1"/>
        </p:nvSpPr>
        <p:spPr>
          <a:xfrm>
            <a:off x="1015340" y="5216023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7DB98-44FC-6626-53FA-AB24671BB6D7}"/>
              </a:ext>
            </a:extLst>
          </p:cNvPr>
          <p:cNvSpPr txBox="1"/>
          <p:nvPr userDrawn="1"/>
        </p:nvSpPr>
        <p:spPr>
          <a:xfrm>
            <a:off x="1004529" y="5815029"/>
            <a:ext cx="400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kielilahettilaat-sprakambassadorerna</a:t>
            </a:r>
          </a:p>
        </p:txBody>
      </p:sp>
    </p:spTree>
    <p:extLst>
      <p:ext uri="{BB962C8B-B14F-4D97-AF65-F5344CB8AC3E}">
        <p14:creationId xmlns:p14="http://schemas.microsoft.com/office/powerpoint/2010/main" val="2085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 (besök på fins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C58374-78E1-43EB-8F98-86A5D40857D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17FD7-101A-4BF5-83D3-CC23A3A8FB1D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BCE098C-35DF-4410-A7EC-198783D1C063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40F02C6-6EBE-403D-B5C8-976DD0B5D4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1" y="5247629"/>
            <a:ext cx="341908" cy="34190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19B92B7-5247-48AB-B292-128A2FC11E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2" y="4730943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C988C951-91BF-4907-AEB8-F3A63459C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1" y="5764315"/>
            <a:ext cx="341909" cy="341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0AA10B-239D-329D-CF2A-A8773348FFFB}"/>
              </a:ext>
            </a:extLst>
          </p:cNvPr>
          <p:cNvSpPr txBox="1"/>
          <p:nvPr userDrawn="1"/>
        </p:nvSpPr>
        <p:spPr>
          <a:xfrm>
            <a:off x="1243985" y="4202056"/>
            <a:ext cx="240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kielilahettilaat.fi/elev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7F49C9EF-33CD-C234-E7F4-86855E4468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42" y="2206158"/>
            <a:ext cx="1981521" cy="1981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80DCC-498C-1961-D5F3-DA6B68CA09AA}"/>
              </a:ext>
            </a:extLst>
          </p:cNvPr>
          <p:cNvSpPr txBox="1"/>
          <p:nvPr userDrawn="1"/>
        </p:nvSpPr>
        <p:spPr>
          <a:xfrm>
            <a:off x="964089" y="4703519"/>
            <a:ext cx="271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@sprakambassadorerna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A8397-43E2-C926-1BCA-FDDF4985D19F}"/>
              </a:ext>
            </a:extLst>
          </p:cNvPr>
          <p:cNvSpPr txBox="1"/>
          <p:nvPr userDrawn="1"/>
        </p:nvSpPr>
        <p:spPr>
          <a:xfrm>
            <a:off x="1044695" y="5233917"/>
            <a:ext cx="253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B5FEC-DD45-7ADF-4A96-EFCCD9BA1C40}"/>
              </a:ext>
            </a:extLst>
          </p:cNvPr>
          <p:cNvSpPr txBox="1"/>
          <p:nvPr userDrawn="1"/>
        </p:nvSpPr>
        <p:spPr>
          <a:xfrm>
            <a:off x="1044695" y="5804561"/>
            <a:ext cx="394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kielilahettilaat-sprakambassadorerna</a:t>
            </a:r>
          </a:p>
        </p:txBody>
      </p:sp>
    </p:spTree>
    <p:extLst>
      <p:ext uri="{BB962C8B-B14F-4D97-AF65-F5344CB8AC3E}">
        <p14:creationId xmlns:p14="http://schemas.microsoft.com/office/powerpoint/2010/main" val="158901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A2A1E-BE72-B8DD-E81C-22971A829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6" y="0"/>
            <a:ext cx="12192000" cy="5224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C9F9E1-C0A8-EBF1-1D4B-3A28A2849C0E}"/>
              </a:ext>
            </a:extLst>
          </p:cNvPr>
          <p:cNvSpPr/>
          <p:nvPr userDrawn="1"/>
        </p:nvSpPr>
        <p:spPr>
          <a:xfrm>
            <a:off x="7361600" y="6257726"/>
            <a:ext cx="4754200" cy="43130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0711" y="5467537"/>
            <a:ext cx="4239249" cy="10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m Språkambassaödr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1157647-1E2F-CD43-0FD4-2FFDCF04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44" y="-3770457"/>
            <a:ext cx="6442675" cy="103409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B029F4-8053-9E05-9DE1-65D28D9F6D18}"/>
              </a:ext>
            </a:extLst>
          </p:cNvPr>
          <p:cNvSpPr/>
          <p:nvPr userDrawn="1"/>
        </p:nvSpPr>
        <p:spPr>
          <a:xfrm>
            <a:off x="8765705" y="4137283"/>
            <a:ext cx="1768414" cy="1785029"/>
          </a:xfrm>
          <a:prstGeom prst="ellipse">
            <a:avLst/>
          </a:prstGeom>
          <a:solidFill>
            <a:srgbClr val="F7E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EA511F-1514-7E7E-608A-85C9478037FF}"/>
              </a:ext>
            </a:extLst>
          </p:cNvPr>
          <p:cNvSpPr/>
          <p:nvPr userDrawn="1"/>
        </p:nvSpPr>
        <p:spPr>
          <a:xfrm>
            <a:off x="9698481" y="1593651"/>
            <a:ext cx="1768414" cy="1785029"/>
          </a:xfrm>
          <a:prstGeom prst="ellipse">
            <a:avLst/>
          </a:prstGeom>
          <a:solidFill>
            <a:srgbClr val="F7E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DB7E78-5F7E-0789-693E-AC0DA6869278}"/>
              </a:ext>
            </a:extLst>
          </p:cNvPr>
          <p:cNvSpPr/>
          <p:nvPr userDrawn="1"/>
        </p:nvSpPr>
        <p:spPr>
          <a:xfrm>
            <a:off x="6477144" y="2536485"/>
            <a:ext cx="1768414" cy="1785029"/>
          </a:xfrm>
          <a:prstGeom prst="ellipse">
            <a:avLst/>
          </a:prstGeom>
          <a:solidFill>
            <a:srgbClr val="F7E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DB5413-DEF8-69AC-F6DE-5C625CA37D35}"/>
              </a:ext>
            </a:extLst>
          </p:cNvPr>
          <p:cNvSpPr/>
          <p:nvPr userDrawn="1"/>
        </p:nvSpPr>
        <p:spPr>
          <a:xfrm>
            <a:off x="9783403" y="1677803"/>
            <a:ext cx="1598569" cy="160451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82D1F6-F41C-486C-C54A-AE39DBA4B38F}"/>
              </a:ext>
            </a:extLst>
          </p:cNvPr>
          <p:cNvSpPr/>
          <p:nvPr userDrawn="1"/>
        </p:nvSpPr>
        <p:spPr>
          <a:xfrm>
            <a:off x="8850627" y="4227540"/>
            <a:ext cx="1598569" cy="160451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DA0BE2-8C4E-085F-159C-A9705C51A47F}"/>
              </a:ext>
            </a:extLst>
          </p:cNvPr>
          <p:cNvSpPr>
            <a:spLocks/>
          </p:cNvSpPr>
          <p:nvPr userDrawn="1"/>
        </p:nvSpPr>
        <p:spPr>
          <a:xfrm>
            <a:off x="6549849" y="2613806"/>
            <a:ext cx="1598569" cy="160451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3169ED-50D8-5D72-8AF3-5B8DBED73B22}"/>
              </a:ext>
            </a:extLst>
          </p:cNvPr>
          <p:cNvSpPr txBox="1"/>
          <p:nvPr userDrawn="1"/>
        </p:nvSpPr>
        <p:spPr>
          <a:xfrm>
            <a:off x="809300" y="2138838"/>
            <a:ext cx="545235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noProof="0" dirty="0"/>
              <a:t>Språkambassadörerna vill motivera och inspirera elever att lära sig språk.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noProof="0" dirty="0"/>
              <a:t>Vill visa både upp och nedgångar i den egna språkberättelsen.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noProof="0" dirty="0"/>
              <a:t>Över 2400 besökta lektioner sedan 2019.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07A6B2-9036-E9F1-7457-DF8146ABC6FB}"/>
              </a:ext>
            </a:extLst>
          </p:cNvPr>
          <p:cNvSpPr txBox="1"/>
          <p:nvPr userDrawn="1"/>
        </p:nvSpPr>
        <p:spPr>
          <a:xfrm>
            <a:off x="2096962" y="859628"/>
            <a:ext cx="9547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b="1" dirty="0">
                <a:solidFill>
                  <a:schemeClr val="tx2"/>
                </a:solidFill>
                <a:latin typeface="+mj-lt"/>
              </a:rPr>
              <a:t>Kort om språkambassadörerna</a:t>
            </a:r>
          </a:p>
        </p:txBody>
      </p:sp>
    </p:spTree>
    <p:extLst>
      <p:ext uri="{BB962C8B-B14F-4D97-AF65-F5344CB8AC3E}">
        <p14:creationId xmlns:p14="http://schemas.microsoft.com/office/powerpoint/2010/main" val="362028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m Språkambassadörerna (kan ändr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1157647-1E2F-CD43-0FD4-2FFDCF04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44" y="-3770457"/>
            <a:ext cx="6442675" cy="103409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00892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fi-FI" dirty="0"/>
              <a:t>Kort om språkambassadörerna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B029F4-8053-9E05-9DE1-65D28D9F6D18}"/>
              </a:ext>
            </a:extLst>
          </p:cNvPr>
          <p:cNvSpPr/>
          <p:nvPr userDrawn="1"/>
        </p:nvSpPr>
        <p:spPr>
          <a:xfrm>
            <a:off x="8765705" y="4137283"/>
            <a:ext cx="1768414" cy="1785029"/>
          </a:xfrm>
          <a:prstGeom prst="ellipse">
            <a:avLst/>
          </a:prstGeom>
          <a:solidFill>
            <a:srgbClr val="F7E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EA511F-1514-7E7E-608A-85C9478037FF}"/>
              </a:ext>
            </a:extLst>
          </p:cNvPr>
          <p:cNvSpPr/>
          <p:nvPr userDrawn="1"/>
        </p:nvSpPr>
        <p:spPr>
          <a:xfrm>
            <a:off x="9698481" y="1593651"/>
            <a:ext cx="1768414" cy="1785029"/>
          </a:xfrm>
          <a:prstGeom prst="ellipse">
            <a:avLst/>
          </a:prstGeom>
          <a:solidFill>
            <a:srgbClr val="F7E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DB7E78-5F7E-0789-693E-AC0DA6869278}"/>
              </a:ext>
            </a:extLst>
          </p:cNvPr>
          <p:cNvSpPr/>
          <p:nvPr userDrawn="1"/>
        </p:nvSpPr>
        <p:spPr>
          <a:xfrm>
            <a:off x="6477144" y="2536485"/>
            <a:ext cx="1768414" cy="1785029"/>
          </a:xfrm>
          <a:prstGeom prst="ellipse">
            <a:avLst/>
          </a:prstGeom>
          <a:solidFill>
            <a:srgbClr val="F7EF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DB5413-DEF8-69AC-F6DE-5C625CA37D35}"/>
              </a:ext>
            </a:extLst>
          </p:cNvPr>
          <p:cNvSpPr/>
          <p:nvPr userDrawn="1"/>
        </p:nvSpPr>
        <p:spPr>
          <a:xfrm>
            <a:off x="9783403" y="1677803"/>
            <a:ext cx="1598569" cy="160451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82D1F6-F41C-486C-C54A-AE39DBA4B38F}"/>
              </a:ext>
            </a:extLst>
          </p:cNvPr>
          <p:cNvSpPr/>
          <p:nvPr userDrawn="1"/>
        </p:nvSpPr>
        <p:spPr>
          <a:xfrm>
            <a:off x="8850627" y="4227540"/>
            <a:ext cx="1598569" cy="160451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DA0BE2-8C4E-085F-159C-A9705C51A47F}"/>
              </a:ext>
            </a:extLst>
          </p:cNvPr>
          <p:cNvSpPr>
            <a:spLocks/>
          </p:cNvSpPr>
          <p:nvPr userDrawn="1"/>
        </p:nvSpPr>
        <p:spPr>
          <a:xfrm>
            <a:off x="6549849" y="2613806"/>
            <a:ext cx="1598569" cy="160451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4E02D6-778A-B823-BFB9-BDF627F26E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4621268" cy="3889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fi-FI" dirty="0"/>
              <a:t>Här kan du skriva dina egen inforuta om Språkambassadörerna om du inte vill använda dig av den färdiga sliden.</a:t>
            </a:r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1807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m är jag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5009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693411" y="1500996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695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fi-FI" dirty="0"/>
              <a:t>Vem är jag?</a:t>
            </a:r>
            <a:endParaRPr lang="en-FI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F0659D-AFB2-5EA4-8590-A32F920C55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0404" y="2519522"/>
            <a:ext cx="2819447" cy="304628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fi-FI" dirty="0"/>
              <a:t>Hit kan du t.ex sätta bilder på dig själv och från ditt liv.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DDAA9AB-B0BB-6A7B-1DBD-90CB052680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29132" y="2519522"/>
            <a:ext cx="2819447" cy="304628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endParaRPr lang="fi-FI" dirty="0"/>
          </a:p>
          <a:p>
            <a:pPr lvl="0"/>
            <a:endParaRPr lang="en-FI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2E237F2-C4B3-CA89-4CA8-A5947A5187F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77860" y="2519522"/>
            <a:ext cx="2819447" cy="304628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endParaRPr lang="fi-FI" dirty="0"/>
          </a:p>
          <a:p>
            <a:pPr lvl="0"/>
            <a:endParaRPr lang="en-FI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6AFC9BE-021A-D8FC-A10E-B650ACF97A4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092149" y="2519522"/>
            <a:ext cx="2819447" cy="304628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endParaRPr lang="fi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err="1"/>
              <a:t>Huvudrubrik</a:t>
            </a:r>
            <a:endParaRPr lang="en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Ditt</a:t>
            </a:r>
            <a:r>
              <a:rPr lang="en-US"/>
              <a:t> </a:t>
            </a:r>
            <a:r>
              <a:rPr lang="en-US" err="1"/>
              <a:t>namn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för behöver du svenska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26483" y="419847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889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fi-FI" dirty="0"/>
              <a:t>Här kan du låta eleverna svara på frågan t.ex. genom Mentimeter eller direkt i klassen.</a:t>
            </a:r>
          </a:p>
          <a:p>
            <a:pPr lvl="0"/>
            <a:endParaRPr lang="fi-FI" dirty="0"/>
          </a:p>
          <a:p>
            <a:pPr lvl="0"/>
            <a:endParaRPr lang="en-FI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27958" y="550847"/>
            <a:ext cx="6284259" cy="575630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Följande</a:t>
            </a:r>
            <a:r>
              <a:rPr lang="en-US" dirty="0"/>
              <a:t> QR-</a:t>
            </a:r>
            <a:r>
              <a:rPr lang="en-US" dirty="0" err="1"/>
              <a:t>kod</a:t>
            </a:r>
            <a:r>
              <a:rPr lang="en-US" dirty="0"/>
              <a:t> tar dig till </a:t>
            </a:r>
            <a:r>
              <a:rPr lang="en-US" dirty="0" err="1"/>
              <a:t>Mentimeters</a:t>
            </a:r>
            <a:r>
              <a:rPr lang="en-US" dirty="0"/>
              <a:t> </a:t>
            </a:r>
            <a:r>
              <a:rPr lang="en-US" dirty="0" err="1"/>
              <a:t>inloggningssida</a:t>
            </a:r>
            <a:r>
              <a:rPr lang="en-US" dirty="0"/>
              <a:t> (https://www.mentimeter.com/)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du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skapa</a:t>
            </a:r>
            <a:r>
              <a:rPr lang="en-US" dirty="0"/>
              <a:t> </a:t>
            </a:r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konto</a:t>
            </a:r>
            <a:r>
              <a:rPr lang="en-US" dirty="0"/>
              <a:t> </a:t>
            </a:r>
            <a:r>
              <a:rPr lang="en-US" dirty="0" err="1"/>
              <a:t>där</a:t>
            </a:r>
            <a:r>
              <a:rPr lang="en-US" dirty="0"/>
              <a:t>. Ps. Ta bort </a:t>
            </a:r>
            <a:r>
              <a:rPr lang="en-US" dirty="0" err="1"/>
              <a:t>denna</a:t>
            </a:r>
            <a:r>
              <a:rPr lang="en-US" dirty="0"/>
              <a:t> QR-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ersätt</a:t>
            </a:r>
            <a:r>
              <a:rPr lang="en-US" dirty="0"/>
              <a:t> den med din </a:t>
            </a:r>
            <a:r>
              <a:rPr lang="en-US" dirty="0" err="1"/>
              <a:t>egen</a:t>
            </a:r>
            <a:r>
              <a:rPr lang="en-US" dirty="0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FI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865092"/>
            <a:ext cx="3375025" cy="1008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Varför behöver du svenska?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2" r:id="rId2"/>
    <p:sldLayoutId id="2147483723" r:id="rId3"/>
    <p:sldLayoutId id="2147483692" r:id="rId4"/>
    <p:sldLayoutId id="2147483716" r:id="rId5"/>
    <p:sldLayoutId id="2147483693" r:id="rId6"/>
    <p:sldLayoutId id="2147483705" r:id="rId7"/>
    <p:sldLayoutId id="2147483694" r:id="rId8"/>
    <p:sldLayoutId id="2147483697" r:id="rId9"/>
    <p:sldLayoutId id="2147483699" r:id="rId10"/>
    <p:sldLayoutId id="2147483700" r:id="rId11"/>
    <p:sldLayoutId id="2147483701" r:id="rId12"/>
    <p:sldLayoutId id="2147483711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272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E5E031-C7E1-8CB7-159A-2760DC81EF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C5CDE-A70A-2447-6B82-FF4F2EDA3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E3CD8C-7AC1-77D9-171B-3742EFC3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06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9C9117-29BD-11D8-CC64-40499B04A9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800F4-CAEC-4495-866A-C217651DA7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3045F6-0A8B-077D-AFA4-43CBA227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321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A02FDB2-FACC-4E92-398A-AACDA2602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D00CC-E089-E6AB-5FD9-431319F1D7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1AA76D-85DD-81E4-B44A-D3762B194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1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838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919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64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15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6" name="Picture Placeholder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C3F13300-0C2C-B6B6-D106-FC6F23066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1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071F2-7189-A0EC-A8EF-0BFDF251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1FC6B-BABB-112A-BE69-0A8D2CE8E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3509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DCD9-C85C-2552-207D-2EA67DF6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E0019-7C9C-4597-3732-3717E0ACD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A5B1E-6180-73B9-5138-990567153C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E92FC1-34E0-096B-041A-5CBB985A4E95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920FA8-AB72-2F70-326D-D9A5DE11FEE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651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897CD-8C45-20F6-A587-469FD85B3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22BCF-36E5-813E-A5C1-879E2EF470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D5D67-911A-9FC4-0DF6-65A4F688D9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067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9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36CB73-5AB9-C00A-1451-69391FAC1C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73F34-5964-60FB-2726-584B3DCC137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376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5FEF-A4D1-CE68-D15D-F85B1585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1D2E-F730-4E64-D750-9E358EF24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1648777"/>
      </p:ext>
    </p:extLst>
  </p:cSld>
  <p:clrMapOvr>
    <a:masterClrMapping/>
  </p:clrMapOvr>
</p:sld>
</file>

<file path=ppt/theme/theme1.xml><?xml version="1.0" encoding="utf-8"?>
<a:theme xmlns:a="http://schemas.openxmlformats.org/drawingml/2006/main" name="Instruktioner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-svenska-lektioner-höst-2024" id="{FF74B953-3CA1-42E0-9D5D-6458BEE5099F}" vid="{F9C84BBB-FC7D-41E9-B470-1D07739DC8A4}"/>
    </a:ext>
  </a:extLst>
</a:theme>
</file>

<file path=ppt/theme/theme2.xml><?xml version="1.0" encoding="utf-8"?>
<a:theme xmlns:a="http://schemas.openxmlformats.org/drawingml/2006/main" name="Feedback QR-kod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-svenska-lektioner-höst-2024" id="{FF74B953-3CA1-42E0-9D5D-6458BEE5099F}" vid="{0AB1C154-F752-412C-82F5-A60734A89587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-svenska-lektioner-höst-2024" id="{FF74B953-3CA1-42E0-9D5D-6458BEE5099F}" vid="{623F9FCB-A59B-4A62-8826-0101003CFA1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66D95D778DB44981FDF2103292FA9" ma:contentTypeVersion="24" ma:contentTypeDescription="Create a new document." ma:contentTypeScope="" ma:versionID="829805b6f44abd9bb27a53f858c14d46">
  <xsd:schema xmlns:xsd="http://www.w3.org/2001/XMLSchema" xmlns:xs="http://www.w3.org/2001/XMLSchema" xmlns:p="http://schemas.microsoft.com/office/2006/metadata/properties" xmlns:ns2="a9b7b93d-0d5b-4308-b2df-5a2f2d4cdbc8" xmlns:ns3="727806ca-8667-4eeb-b586-66b850bf9020" targetNamespace="http://schemas.microsoft.com/office/2006/metadata/properties" ma:root="true" ma:fieldsID="b492d9a5bf3d1edbfdbbb87f4c4d475b" ns2:_="" ns3:_="">
    <xsd:import namespace="a9b7b93d-0d5b-4308-b2df-5a2f2d4cdbc8"/>
    <xsd:import namespace="727806ca-8667-4eeb-b586-66b850bf90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Kommentarer" minOccurs="0"/>
                <xsd:element ref="ns2:Kategori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atecreated" minOccurs="0"/>
                <xsd:element ref="ns2:Createdby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7b93d-0d5b-4308-b2df-5a2f2d4cd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Kommentarer" ma:index="15" nillable="true" ma:displayName="Comments" ma:format="Dropdown" ma:internalName="Kommentarer">
      <xsd:simpleType>
        <xsd:restriction base="dms:Note">
          <xsd:maxLength value="255"/>
        </xsd:restriction>
      </xsd:simpleType>
    </xsd:element>
    <xsd:element name="Kategori" ma:index="16" nillable="true" ma:displayName="Kategori" ma:format="Dropdown" ma:internalName="Kategor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  <xsd:enumeration value="Alfred Kordelin"/>
                    <xsd:enumeration value="ambassadör"/>
                    <xsd:enumeration value="Ansökning"/>
                    <xsd:enumeration value="ansökningar-sverige"/>
                    <xsd:enumeration value="anteckningar"/>
                    <xsd:enumeration value="anteckningar2021"/>
                    <xsd:enumeration value="anteckningar2022"/>
                    <xsd:enumeration value="Arbetsteam"/>
                    <xsd:enumeration value="arbetsteammöten2021"/>
                    <xsd:enumeration value="arbetsteammöten2022"/>
                    <xsd:enumeration value="Aurora"/>
                    <xsd:enumeration value="avtal"/>
                    <xsd:enumeration value="Besök"/>
                    <xsd:enumeration value="Beställningar"/>
                    <xsd:enumeration value="bilaga"/>
                    <xsd:enumeration value="Bilder"/>
                    <xsd:enumeration value="Bilder (arbetsteamet)"/>
                    <xsd:enumeration value="Bilder (allmänna)"/>
                    <xsd:enumeration value="Bilder (grafik)"/>
                    <xsd:enumeration value="Bilder (situationer)"/>
                    <xsd:enumeration value="Bilder (studiobilder)"/>
                    <xsd:enumeration value="Blivande ambassadörer"/>
                    <xsd:enumeration value="Bokslut"/>
                    <xsd:enumeration value="Budget"/>
                    <xsd:enumeration value="Distansbesök"/>
                    <xsd:enumeration value="Ekonomi"/>
                    <xsd:enumeration value="elev"/>
                    <xsd:enumeration value="Evenemang"/>
                    <xsd:enumeration value="Extern kommunikation"/>
                    <xsd:enumeration value="Extern presentation"/>
                    <xsd:enumeration value="Feedback"/>
                    <xsd:enumeration value="feedback-ambassadör"/>
                    <xsd:enumeration value="feedback-elev"/>
                    <xsd:enumeration value="feedback-lärare"/>
                    <xsd:enumeration value="feedbackblankett"/>
                    <xsd:enumeration value="feedbackblankett-ambassadör"/>
                    <xsd:enumeration value="feedbackblankett-elev"/>
                    <xsd:enumeration value="feedbackblankett-lärare"/>
                    <xsd:enumeration value="finansieringsplan"/>
                    <xsd:enumeration value="Finansiärer"/>
                    <xsd:enumeration value="Fonder"/>
                    <xsd:enumeration value="Fotografier"/>
                    <xsd:enumeration value="Föreningen"/>
                    <xsd:enumeration value="föreningsevenemang"/>
                    <xsd:enumeration value="Föreningsregler"/>
                    <xsd:enumeration value="Gustaf Svanljung"/>
                    <xsd:enumeration value="Handbok"/>
                    <xsd:enumeration value="Helsinki Education Week"/>
                    <xsd:enumeration value="Hemsidan"/>
                    <xsd:enumeration value="HR"/>
                    <xsd:enumeration value="Instruktioner"/>
                    <xsd:enumeration value="Intern kommunikation"/>
                    <xsd:enumeration value="Intern presentation"/>
                    <xsd:enumeration value="IT"/>
                    <xsd:enumeration value="Jaan"/>
                    <xsd:enumeration value="Jane&amp;Aatos Erkon säätiö"/>
                    <xsd:enumeration value="Jenna"/>
                    <xsd:enumeration value="Jessica"/>
                    <xsd:enumeration value="Jolanda"/>
                    <xsd:enumeration value="Kommande besök"/>
                    <xsd:enumeration value="Koneen säätiö"/>
                    <xsd:enumeration value="Konstsamfundet"/>
                    <xsd:enumeration value="Kostnader"/>
                    <xsd:enumeration value="Kulturfonden"/>
                    <xsd:enumeration value="Kvitto"/>
                    <xsd:enumeration value="Logo"/>
                    <xsd:enumeration value="Liana"/>
                    <xsd:enumeration value="lärare"/>
                    <xsd:enumeration value="Lön"/>
                    <xsd:enumeration value="Marknadsföringsmaterial"/>
                    <xsd:enumeration value="Material"/>
                    <xsd:enumeration value="Medlemmar"/>
                    <xsd:enumeration value="Mentorskap"/>
                    <xsd:enumeration value="Målsättningar"/>
                    <xsd:enumeration value="Mötesprotokoll"/>
                    <xsd:enumeration value="nordisk-kulturkontakt"/>
                    <xsd:enumeration value="Nuvarande ambassadörer"/>
                    <xsd:enumeration value="Nya projekt"/>
                    <xsd:enumeration value="Nyheter"/>
                    <xsd:enumeration value="Nyhetsbrev"/>
                    <xsd:enumeration value="Podcast"/>
                    <xsd:enumeration value="Pressmeddelanden"/>
                    <xsd:enumeration value="Pressträff"/>
                    <xsd:enumeration value="Projektansökan Kulturfonden 2021"/>
                    <xsd:enumeration value="projektbeskrivning"/>
                    <xsd:enumeration value="projektplan"/>
                    <xsd:enumeration value="Rapport"/>
                    <xsd:enumeration value="Redovisning"/>
                    <xsd:enumeration value="Räkningar"/>
                    <xsd:enumeration value="Samarbete"/>
                    <xsd:enumeration value="samarbeten-sverige"/>
                    <xsd:enumeration value="Santeri"/>
                    <xsd:enumeration value="SFV"/>
                    <xsd:enumeration value="skatter"/>
                    <xsd:enumeration value="Skolornas kontaktuppgifter"/>
                    <xsd:enumeration value="SLS"/>
                    <xsd:enumeration value="Språkcafé"/>
                    <xsd:enumeration value="Stadgar"/>
                    <xsd:enumeration value="Strategi"/>
                    <xsd:enumeration value="Styrelsen"/>
                    <xsd:enumeration value="Styrelsemöte"/>
                    <xsd:enumeration value="Suomen kulttuurirahasto"/>
                    <xsd:enumeration value="SKR-etelä-pohjanmaa"/>
                    <xsd:enumeration value="SKR-keski-pohjanmaan-rahasto"/>
                    <xsd:enumeration value="SKR-uudenmaan-rahasto"/>
                    <xsd:enumeration value="SKR-varsinais-suomen-rahasto"/>
                    <xsd:enumeration value="Statistik"/>
                    <xsd:enumeration value="Svenska dagen"/>
                    <xsd:enumeration value="Sverige"/>
                    <xsd:enumeration value="Svenska kulturfonden Björneborg"/>
                    <xsd:enumeration value="Tagline"/>
                    <xsd:enumeration value="TASE-esittely"/>
                    <xsd:enumeration value="texter till media"/>
                    <xsd:enumeration value="Thomas"/>
                    <xsd:enumeration value="till ambassadörer"/>
                    <xsd:enumeration value="till Jaan"/>
                    <xsd:enumeration value="Till lärare"/>
                    <xsd:enumeration value="Tryckmaterial"/>
                    <xsd:enumeration value="träffa en finne"/>
                    <xsd:enumeration value="träffa en svensk"/>
                    <xsd:enumeration value="UD"/>
                    <xsd:enumeration value="Undersstödssiftelsen Arbetets Vänner Huvudförenigen"/>
                    <xsd:enumeration value="Utrikesministeriet"/>
                    <xsd:enumeration value="Utvärdering"/>
                    <xsd:enumeration value="Verksamhetsberättelse"/>
                    <xsd:enumeration value="verksamhetsgranskarens utlåtande"/>
                    <xsd:enumeration value="Verksamhetsgranskning"/>
                    <xsd:enumeration value="Verksamhetsplan"/>
                    <xsd:enumeration value="Verktyg"/>
                    <xsd:enumeration value="Våra ambassadörer"/>
                    <xsd:enumeration value="våren-2022"/>
                    <xsd:enumeration value="Word-botten"/>
                    <xsd:enumeration value="Årsmöte"/>
                  </xsd:restriction>
                </xsd:simpleType>
              </xsd:element>
            </xsd:sequence>
          </xsd:extension>
        </xsd:complexContent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ecreated" ma:index="21" nillable="true" ma:displayName="Date created" ma:default="[today]" ma:format="DateTime" ma:internalName="Datecreated">
      <xsd:simpleType>
        <xsd:restriction base="dms:DateTime"/>
      </xsd:simpleType>
    </xsd:element>
    <xsd:element name="Createdby" ma:index="22" nillable="true" ma:displayName="Created by" ma:format="Dropdown" ma:list="UserInfo" ma:SharePointGroup="0" ma:internalName="Cre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42c4e7b-4dd5-4136-a1de-df380ef9a3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806ca-8667-4eeb-b586-66b850bf9020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ea1b521b-0fc8-4d90-badc-0cb8187e5da4}" ma:internalName="TaxCatchAll" ma:showField="CatchAllData" ma:web="727806ca-8667-4eeb-b586-66b850bf90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806ca-8667-4eeb-b586-66b850bf9020" xsi:nil="true"/>
    <Createdby xmlns="a9b7b93d-0d5b-4308-b2df-5a2f2d4cdbc8">
      <UserInfo>
        <DisplayName/>
        <AccountId xsi:nil="true"/>
        <AccountType/>
      </UserInfo>
    </Createdby>
    <lcf76f155ced4ddcb4097134ff3c332f xmlns="a9b7b93d-0d5b-4308-b2df-5a2f2d4cdbc8">
      <Terms xmlns="http://schemas.microsoft.com/office/infopath/2007/PartnerControls"/>
    </lcf76f155ced4ddcb4097134ff3c332f>
    <Datecreated xmlns="a9b7b93d-0d5b-4308-b2df-5a2f2d4cdbc8">2022-12-08T11:00:24+00:00</Datecreated>
    <Kategori xmlns="a9b7b93d-0d5b-4308-b2df-5a2f2d4cdbc8">
      <Value>2022</Value>
      <Value>ambassadör</Value>
      <Value>Instruktioner</Value>
      <Value>Extern presentation</Value>
    </Kategori>
    <Kommentarer xmlns="a9b7b93d-0d5b-4308-b2df-5a2f2d4cdbc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C02FE2-D72D-4EF0-85B2-6AD5704AC7EF}">
  <ds:schemaRefs>
    <ds:schemaRef ds:uri="727806ca-8667-4eeb-b586-66b850bf9020"/>
    <ds:schemaRef ds:uri="a9b7b93d-0d5b-4308-b2df-5a2f2d4cdb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993746A-6682-4F70-84B5-46C17E363C5A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727806ca-8667-4eeb-b586-66b850bf9020"/>
    <ds:schemaRef ds:uri="http://purl.org/dc/dcmitype/"/>
    <ds:schemaRef ds:uri="http://schemas.microsoft.com/office/2006/metadata/properties"/>
    <ds:schemaRef ds:uri="a9b7b93d-0d5b-4308-b2df-5a2f2d4cdbc8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0578A49-A7CF-4A05-A35A-44CF15D45A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12</Words>
  <Application>Microsoft Office PowerPoint</Application>
  <PresentationFormat>Widescreen</PresentationFormat>
  <Paragraphs>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Roboto</vt:lpstr>
      <vt:lpstr>Roboto Black</vt:lpstr>
      <vt:lpstr>Instruktioner</vt:lpstr>
      <vt:lpstr>Feedback QR-kod</vt:lpstr>
      <vt:lpstr>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Lillbåsk;Jolanda Riissanen</dc:creator>
  <cp:lastModifiedBy>Lina Grönvik</cp:lastModifiedBy>
  <cp:revision>32</cp:revision>
  <dcterms:created xsi:type="dcterms:W3CDTF">2021-09-29T07:01:44Z</dcterms:created>
  <dcterms:modified xsi:type="dcterms:W3CDTF">2024-07-29T07:28:49Z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0x010100F5F66D95D778DB44981FDF2103292FA9</vt:lpwstr>
  </property>
  <property fmtid="{D5CDD505-2E9C-101B-9397-08002B2CF9AE}" pid="3" name="MediaServiceImageTags">
    <vt:lpwstr/>
  </property>
</Properties>
</file>