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  <p:sldMasterId id="2147483660" r:id="rId2"/>
  </p:sldMasterIdLst>
  <p:handoutMasterIdLst>
    <p:handoutMasterId r:id="rId44"/>
  </p:handoutMasterIdLst>
  <p:sldIdLst>
    <p:sldId id="289" r:id="rId3"/>
    <p:sldId id="290" r:id="rId4"/>
    <p:sldId id="291" r:id="rId5"/>
    <p:sldId id="292" r:id="rId6"/>
    <p:sldId id="293" r:id="rId7"/>
    <p:sldId id="294" r:id="rId8"/>
    <p:sldId id="295" r:id="rId9"/>
    <p:sldId id="296" r:id="rId10"/>
    <p:sldId id="297" r:id="rId11"/>
    <p:sldId id="326" r:id="rId12"/>
    <p:sldId id="327" r:id="rId13"/>
    <p:sldId id="328" r:id="rId14"/>
    <p:sldId id="329" r:id="rId15"/>
    <p:sldId id="330" r:id="rId16"/>
    <p:sldId id="377" r:id="rId17"/>
    <p:sldId id="332" r:id="rId18"/>
    <p:sldId id="333" r:id="rId19"/>
    <p:sldId id="334" r:id="rId20"/>
    <p:sldId id="356" r:id="rId21"/>
    <p:sldId id="357" r:id="rId22"/>
    <p:sldId id="358" r:id="rId23"/>
    <p:sldId id="359" r:id="rId24"/>
    <p:sldId id="360" r:id="rId25"/>
    <p:sldId id="361" r:id="rId26"/>
    <p:sldId id="362" r:id="rId27"/>
    <p:sldId id="363" r:id="rId28"/>
    <p:sldId id="364" r:id="rId29"/>
    <p:sldId id="365" r:id="rId30"/>
    <p:sldId id="366" r:id="rId31"/>
    <p:sldId id="367" r:id="rId32"/>
    <p:sldId id="368" r:id="rId33"/>
    <p:sldId id="369" r:id="rId34"/>
    <p:sldId id="370" r:id="rId35"/>
    <p:sldId id="371" r:id="rId36"/>
    <p:sldId id="372" r:id="rId37"/>
    <p:sldId id="373" r:id="rId38"/>
    <p:sldId id="374" r:id="rId39"/>
    <p:sldId id="375" r:id="rId40"/>
    <p:sldId id="376" r:id="rId41"/>
    <p:sldId id="354" r:id="rId42"/>
    <p:sldId id="355" r:id="rId43"/>
  </p:sldIdLst>
  <p:sldSz cx="18288000" cy="10287000"/>
  <p:notesSz cx="6858000" cy="9144000"/>
  <p:embeddedFontLst>
    <p:embeddedFont>
      <p:font typeface="Arimo" panose="020B0604020202020204" pitchFamily="34" charset="0"/>
      <p:regular r:id="rId45"/>
    </p:embeddedFont>
    <p:embeddedFont>
      <p:font typeface="Charmonman" pitchFamily="2" charset="-34"/>
      <p:regular r:id="rId46"/>
      <p:bold r:id="rId47"/>
    </p:embeddedFont>
    <p:embeddedFont>
      <p:font typeface="Permanent Marker" panose="02000000000000000000" pitchFamily="2" charset="0"/>
      <p:regular r:id="rId48"/>
    </p:embeddedFont>
    <p:embeddedFont>
      <p:font typeface="Roboto" panose="02000000000000000000" pitchFamily="2" charset="0"/>
      <p:regular r:id="rId49"/>
      <p:bold r:id="rId50"/>
      <p:italic r:id="rId51"/>
      <p:boldItalic r:id="rId52"/>
    </p:embeddedFont>
    <p:embeddedFont>
      <p:font typeface="Roboto Bold" panose="02000000000000000000" pitchFamily="2" charset="0"/>
      <p:regular r:id="rId53"/>
      <p:bold r:id="rId54"/>
    </p:embeddedFont>
    <p:embeddedFont>
      <p:font typeface="Roboto Italics" panose="020F0502020204030204" pitchFamily="34" charset="0"/>
      <p:regular r:id="rId55"/>
      <p:bold r:id="rId56"/>
      <p:italic r:id="rId57"/>
      <p:boldItalic r:id="rId5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4A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288" autoAdjust="0"/>
    <p:restoredTop sz="94563" autoAdjust="0"/>
  </p:normalViewPr>
  <p:slideViewPr>
    <p:cSldViewPr>
      <p:cViewPr varScale="1">
        <p:scale>
          <a:sx n="143" d="100"/>
          <a:sy n="143" d="100"/>
        </p:scale>
        <p:origin x="1720" y="2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notesViewPr>
    <p:cSldViewPr>
      <p:cViewPr varScale="1">
        <p:scale>
          <a:sx n="171" d="100"/>
          <a:sy n="171" d="100"/>
        </p:scale>
        <p:origin x="5344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slide" Target="slides/slide37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3.xml"/><Relationship Id="rId61" Type="http://schemas.openxmlformats.org/officeDocument/2006/relationships/theme" Target="theme/theme1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8" Type="http://schemas.openxmlformats.org/officeDocument/2006/relationships/slide" Target="slides/slide6.xml"/><Relationship Id="rId51" Type="http://schemas.openxmlformats.org/officeDocument/2006/relationships/font" Target="fonts/font7.fnt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font" Target="fonts/font2.fntdata"/><Relationship Id="rId59" Type="http://schemas.openxmlformats.org/officeDocument/2006/relationships/presProps" Target="presProps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font" Target="fonts/font10.fntdata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handoutMaster" Target="handoutMasters/handoutMaster1.xml"/><Relationship Id="rId52" Type="http://schemas.openxmlformats.org/officeDocument/2006/relationships/font" Target="fonts/font8.fntdata"/><Relationship Id="rId6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>
            <a:extLst>
              <a:ext uri="{FF2B5EF4-FFF2-40B4-BE49-F238E27FC236}">
                <a16:creationId xmlns:a16="http://schemas.microsoft.com/office/drawing/2014/main" id="{A2DD703C-B3B5-2569-8185-57572A647ED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469A4A3F-37C6-E085-B18C-F9018D88D75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5945D0-F221-5A47-964B-9B2BEDEF2AC0}" type="datetimeFigureOut">
              <a:rPr lang="sv-FI" smtClean="0"/>
              <a:t>2026-03-25</a:t>
            </a:fld>
            <a:endParaRPr lang="sv-FI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36C19C7D-69DA-CBAD-8255-927ACCC0BE9A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FI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D2A635DA-0739-1958-379C-1A1E5924D132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56A6345-2A58-8E4E-8DD0-53C8E56C289E}" type="slidenum">
              <a:rPr lang="sv-FI" smtClean="0"/>
              <a:t>‹#›</a:t>
            </a:fld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8196718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svg"/><Relationship Id="rId7" Type="http://schemas.openxmlformats.org/officeDocument/2006/relationships/image" Target="../media/image46.svg"/><Relationship Id="rId2" Type="http://schemas.openxmlformats.org/officeDocument/2006/relationships/image" Target="../media/image4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5.png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2.svg"/><Relationship Id="rId4" Type="http://schemas.openxmlformats.org/officeDocument/2006/relationships/image" Target="../media/image41.pn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4.svg"/><Relationship Id="rId4" Type="http://schemas.openxmlformats.org/officeDocument/2006/relationships/image" Target="../media/image43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svg"/><Relationship Id="rId2" Type="http://schemas.openxmlformats.org/officeDocument/2006/relationships/image" Target="../media/image47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1.svg"/><Relationship Id="rId4" Type="http://schemas.openxmlformats.org/officeDocument/2006/relationships/image" Target="../media/image50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svg"/><Relationship Id="rId2" Type="http://schemas.openxmlformats.org/officeDocument/2006/relationships/image" Target="../media/image54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ielilahettilaat.zapier.app/palaute-oppilaat" TargetMode="Externa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8.jpeg"/><Relationship Id="rId1" Type="http://schemas.openxmlformats.org/officeDocument/2006/relationships/slideMaster" Target="../slideMasters/slideMaster1.xml"/><Relationship Id="rId4" Type="http://schemas.openxmlformats.org/officeDocument/2006/relationships/hyperlink" Target="https://kielilahettilaat.zapier.app/feedback-elever" TargetMode="Externa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3.png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svg"/><Relationship Id="rId2" Type="http://schemas.openxmlformats.org/officeDocument/2006/relationships/image" Target="../media/image6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63.png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svg"/><Relationship Id="rId2" Type="http://schemas.openxmlformats.org/officeDocument/2006/relationships/image" Target="../media/image64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67.svg"/><Relationship Id="rId4" Type="http://schemas.openxmlformats.org/officeDocument/2006/relationships/image" Target="../media/image66.png"/></Relationships>
</file>

<file path=ppt/slideLayouts/_rels/slideLayout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9.png"/><Relationship Id="rId7" Type="http://schemas.openxmlformats.org/officeDocument/2006/relationships/image" Target="../media/image72.svg"/><Relationship Id="rId2" Type="http://schemas.openxmlformats.org/officeDocument/2006/relationships/image" Target="../media/image68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71.png"/><Relationship Id="rId5" Type="http://schemas.openxmlformats.org/officeDocument/2006/relationships/hyperlink" Target="https://www.kielilahettilaat.fi/ambassador/" TargetMode="External"/><Relationship Id="rId4" Type="http://schemas.openxmlformats.org/officeDocument/2006/relationships/image" Target="../media/image70.svg"/><Relationship Id="rId9" Type="http://schemas.openxmlformats.org/officeDocument/2006/relationships/image" Target="../media/image74.png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2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svg"/><Relationship Id="rId2" Type="http://schemas.openxmlformats.org/officeDocument/2006/relationships/image" Target="../media/image5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jpeg"/><Relationship Id="rId2" Type="http://schemas.openxmlformats.org/officeDocument/2006/relationships/image" Target="../media/image75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77.jpe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0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9.png"/><Relationship Id="rId16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svg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Layouts/_rels/slideLayout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svg"/><Relationship Id="rId13" Type="http://schemas.openxmlformats.org/officeDocument/2006/relationships/image" Target="../media/image20.png"/><Relationship Id="rId18" Type="http://schemas.openxmlformats.org/officeDocument/2006/relationships/image" Target="../media/image25.svg"/><Relationship Id="rId3" Type="http://schemas.openxmlformats.org/officeDocument/2006/relationships/image" Target="../media/image13.svg"/><Relationship Id="rId7" Type="http://schemas.openxmlformats.org/officeDocument/2006/relationships/image" Target="../media/image14.png"/><Relationship Id="rId12" Type="http://schemas.openxmlformats.org/officeDocument/2006/relationships/image" Target="../media/image19.svg"/><Relationship Id="rId17" Type="http://schemas.openxmlformats.org/officeDocument/2006/relationships/image" Target="../media/image24.png"/><Relationship Id="rId2" Type="http://schemas.openxmlformats.org/officeDocument/2006/relationships/image" Target="../media/image12.png"/><Relationship Id="rId16" Type="http://schemas.openxmlformats.org/officeDocument/2006/relationships/image" Target="../media/image23.sv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svg"/><Relationship Id="rId11" Type="http://schemas.openxmlformats.org/officeDocument/2006/relationships/image" Target="../media/image18.png"/><Relationship Id="rId5" Type="http://schemas.openxmlformats.org/officeDocument/2006/relationships/image" Target="../media/image9.png"/><Relationship Id="rId15" Type="http://schemas.openxmlformats.org/officeDocument/2006/relationships/image" Target="../media/image22.png"/><Relationship Id="rId10" Type="http://schemas.openxmlformats.org/officeDocument/2006/relationships/image" Target="../media/image17.svg"/><Relationship Id="rId4" Type="http://schemas.openxmlformats.org/officeDocument/2006/relationships/image" Target="../media/image11.jpeg"/><Relationship Id="rId9" Type="http://schemas.openxmlformats.org/officeDocument/2006/relationships/image" Target="../media/image16.png"/><Relationship Id="rId14" Type="http://schemas.openxmlformats.org/officeDocument/2006/relationships/image" Target="../media/image21.sv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0.jpeg"/></Relationships>
</file>

<file path=ppt/slideLayouts/_rels/slideLayout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3" Type="http://schemas.openxmlformats.org/officeDocument/2006/relationships/image" Target="../media/image32.svg"/><Relationship Id="rId7" Type="http://schemas.openxmlformats.org/officeDocument/2006/relationships/image" Target="../media/image36.jpeg"/><Relationship Id="rId2" Type="http://schemas.openxmlformats.org/officeDocument/2006/relationships/image" Target="../media/image3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5.jpeg"/><Relationship Id="rId11" Type="http://schemas.openxmlformats.org/officeDocument/2006/relationships/image" Target="../media/image40.png"/><Relationship Id="rId5" Type="http://schemas.openxmlformats.org/officeDocument/2006/relationships/image" Target="../media/image34.png"/><Relationship Id="rId10" Type="http://schemas.openxmlformats.org/officeDocument/2006/relationships/image" Target="../media/image39.jpeg"/><Relationship Id="rId4" Type="http://schemas.openxmlformats.org/officeDocument/2006/relationships/image" Target="../media/image33.png"/><Relationship Id="rId9" Type="http://schemas.openxmlformats.org/officeDocument/2006/relationships/image" Target="../media/image38.jpe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rmbild (svenska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3B3605B6-87B4-F1DD-7EEC-5E6406E40546}"/>
              </a:ext>
            </a:extLst>
          </p:cNvPr>
          <p:cNvSpPr txBox="1"/>
          <p:nvPr userDrawn="1"/>
        </p:nvSpPr>
        <p:spPr>
          <a:xfrm>
            <a:off x="2286000" y="3862700"/>
            <a:ext cx="14997734" cy="128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8"/>
              </a:lnSpc>
            </a:pPr>
            <a:r>
              <a:rPr lang="en-US" sz="9600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Språkambassadörbesök</a:t>
            </a:r>
            <a:endParaRPr lang="en-US" sz="9600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6" name="Freeform 3">
            <a:extLst>
              <a:ext uri="{FF2B5EF4-FFF2-40B4-BE49-F238E27FC236}">
                <a16:creationId xmlns:a16="http://schemas.microsoft.com/office/drawing/2014/main" id="{D45AB922-2E27-9BE5-FF04-1E3A2639A855}"/>
              </a:ext>
            </a:extLst>
          </p:cNvPr>
          <p:cNvSpPr/>
          <p:nvPr userDrawn="1"/>
        </p:nvSpPr>
        <p:spPr>
          <a:xfrm>
            <a:off x="533400" y="663684"/>
            <a:ext cx="5486931" cy="1003908"/>
          </a:xfrm>
          <a:custGeom>
            <a:avLst/>
            <a:gdLst/>
            <a:ahLst/>
            <a:cxnLst/>
            <a:rect l="l" t="t" r="r" b="b"/>
            <a:pathLst>
              <a:path w="5486931" h="1003908">
                <a:moveTo>
                  <a:pt x="0" y="0"/>
                </a:moveTo>
                <a:lnTo>
                  <a:pt x="5486931" y="0"/>
                </a:lnTo>
                <a:lnTo>
                  <a:pt x="5486931" y="1003907"/>
                </a:lnTo>
                <a:lnTo>
                  <a:pt x="0" y="100390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7642EBCC-B41E-3AD6-4606-4B69DBF1B0F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353050" y="5151783"/>
            <a:ext cx="7524750" cy="982317"/>
          </a:xfrm>
          <a:prstGeom prst="rect">
            <a:avLst/>
          </a:prstGeom>
        </p:spPr>
        <p:txBody>
          <a:bodyPr/>
          <a:lstStyle>
            <a:lvl1pPr>
              <a:buNone/>
              <a:defRPr sz="54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Skolans namn &amp; datum</a:t>
            </a:r>
          </a:p>
        </p:txBody>
      </p:sp>
    </p:spTree>
    <p:extLst>
      <p:ext uri="{BB962C8B-B14F-4D97-AF65-F5344CB8AC3E}">
        <p14:creationId xmlns:p14="http://schemas.microsoft.com/office/powerpoint/2010/main" val="34393689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roduk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Freeform 8">
            <a:extLst>
              <a:ext uri="{FF2B5EF4-FFF2-40B4-BE49-F238E27FC236}">
                <a16:creationId xmlns:a16="http://schemas.microsoft.com/office/drawing/2014/main" id="{F063D6A0-4638-FEEC-BF13-C8CD9E4557E6}"/>
              </a:ext>
            </a:extLst>
          </p:cNvPr>
          <p:cNvSpPr/>
          <p:nvPr userDrawn="1"/>
        </p:nvSpPr>
        <p:spPr>
          <a:xfrm>
            <a:off x="2637730" y="4583725"/>
            <a:ext cx="1889512" cy="1889512"/>
          </a:xfrm>
          <a:custGeom>
            <a:avLst/>
            <a:gdLst/>
            <a:ahLst/>
            <a:cxnLst/>
            <a:rect l="l" t="t" r="r" b="b"/>
            <a:pathLst>
              <a:path w="1889512" h="1889512">
                <a:moveTo>
                  <a:pt x="0" y="0"/>
                </a:moveTo>
                <a:lnTo>
                  <a:pt x="1889512" y="0"/>
                </a:lnTo>
                <a:lnTo>
                  <a:pt x="1889512" y="1889513"/>
                </a:lnTo>
                <a:lnTo>
                  <a:pt x="0" y="1889513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2" name="Freeform 9">
            <a:extLst>
              <a:ext uri="{FF2B5EF4-FFF2-40B4-BE49-F238E27FC236}">
                <a16:creationId xmlns:a16="http://schemas.microsoft.com/office/drawing/2014/main" id="{12F7FAAE-8206-A0CD-F888-57F179B296C3}"/>
              </a:ext>
            </a:extLst>
          </p:cNvPr>
          <p:cNvSpPr/>
          <p:nvPr userDrawn="1"/>
        </p:nvSpPr>
        <p:spPr>
          <a:xfrm>
            <a:off x="7879785" y="4583725"/>
            <a:ext cx="1889512" cy="1889512"/>
          </a:xfrm>
          <a:custGeom>
            <a:avLst/>
            <a:gdLst/>
            <a:ahLst/>
            <a:cxnLst/>
            <a:rect l="l" t="t" r="r" b="b"/>
            <a:pathLst>
              <a:path w="1889512" h="1889512">
                <a:moveTo>
                  <a:pt x="0" y="0"/>
                </a:moveTo>
                <a:lnTo>
                  <a:pt x="1889512" y="0"/>
                </a:lnTo>
                <a:lnTo>
                  <a:pt x="1889512" y="1889513"/>
                </a:lnTo>
                <a:lnTo>
                  <a:pt x="0" y="18895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3" name="Freeform 10">
            <a:extLst>
              <a:ext uri="{FF2B5EF4-FFF2-40B4-BE49-F238E27FC236}">
                <a16:creationId xmlns:a16="http://schemas.microsoft.com/office/drawing/2014/main" id="{46A8C7FC-5C23-5A78-3059-22C0AADA43E7}"/>
              </a:ext>
            </a:extLst>
          </p:cNvPr>
          <p:cNvSpPr/>
          <p:nvPr userDrawn="1"/>
        </p:nvSpPr>
        <p:spPr>
          <a:xfrm>
            <a:off x="13121840" y="4583725"/>
            <a:ext cx="1856727" cy="1856727"/>
          </a:xfrm>
          <a:custGeom>
            <a:avLst/>
            <a:gdLst/>
            <a:ahLst/>
            <a:cxnLst/>
            <a:rect l="l" t="t" r="r" b="b"/>
            <a:pathLst>
              <a:path w="1856727" h="1856727">
                <a:moveTo>
                  <a:pt x="0" y="0"/>
                </a:moveTo>
                <a:lnTo>
                  <a:pt x="1856727" y="0"/>
                </a:lnTo>
                <a:lnTo>
                  <a:pt x="1856727" y="1856728"/>
                </a:lnTo>
                <a:lnTo>
                  <a:pt x="0" y="1856728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3" name="Platshållare för text 10">
            <a:extLst>
              <a:ext uri="{FF2B5EF4-FFF2-40B4-BE49-F238E27FC236}">
                <a16:creationId xmlns:a16="http://schemas.microsoft.com/office/drawing/2014/main" id="{8B5A6245-7991-F872-2C69-0B6160892BBA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810000" y="1485900"/>
            <a:ext cx="10668000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Vad ska vi göra idag?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B4FA1A8E-7E34-D3CD-CBBF-E921D4A66528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524000" y="6708086"/>
            <a:ext cx="3886200" cy="680830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29DC31F3-7DB4-EA16-7770-2C9DCF50460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6881441" y="6710571"/>
            <a:ext cx="3886200" cy="680830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AB7BFFEC-9423-97EC-0F6B-554DBBF4A0C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2107103" y="6708086"/>
            <a:ext cx="3886200" cy="680830"/>
          </a:xfrm>
          <a:prstGeom prst="rect">
            <a:avLst/>
          </a:prstGeom>
        </p:spPr>
        <p:txBody>
          <a:bodyPr/>
          <a:lstStyle>
            <a:lvl1pPr algn="ctr">
              <a:buNone/>
              <a:defRPr sz="32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3">
            <a:extLst>
              <a:ext uri="{FF2B5EF4-FFF2-40B4-BE49-F238E27FC236}">
                <a16:creationId xmlns:a16="http://schemas.microsoft.com/office/drawing/2014/main" id="{AD4F458E-D351-441A-DE66-9815A430A374}"/>
              </a:ext>
            </a:extLst>
          </p:cNvPr>
          <p:cNvSpPr/>
          <p:nvPr userDrawn="1"/>
        </p:nvSpPr>
        <p:spPr>
          <a:xfrm>
            <a:off x="2645826" y="4155824"/>
            <a:ext cx="1794396" cy="1794396"/>
          </a:xfrm>
          <a:custGeom>
            <a:avLst/>
            <a:gdLst/>
            <a:ahLst/>
            <a:cxnLst/>
            <a:rect l="l" t="t" r="r" b="b"/>
            <a:pathLst>
              <a:path w="1794396" h="1794396">
                <a:moveTo>
                  <a:pt x="0" y="0"/>
                </a:moveTo>
                <a:lnTo>
                  <a:pt x="1794396" y="0"/>
                </a:lnTo>
                <a:lnTo>
                  <a:pt x="1794396" y="1794396"/>
                </a:lnTo>
                <a:lnTo>
                  <a:pt x="0" y="179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9" name="Freeform 4">
            <a:extLst>
              <a:ext uri="{FF2B5EF4-FFF2-40B4-BE49-F238E27FC236}">
                <a16:creationId xmlns:a16="http://schemas.microsoft.com/office/drawing/2014/main" id="{81E7F42D-CAB4-9016-792B-6BBF65DF9125}"/>
              </a:ext>
            </a:extLst>
          </p:cNvPr>
          <p:cNvSpPr/>
          <p:nvPr userDrawn="1"/>
        </p:nvSpPr>
        <p:spPr>
          <a:xfrm>
            <a:off x="2645826" y="4060708"/>
            <a:ext cx="1889512" cy="1889512"/>
          </a:xfrm>
          <a:custGeom>
            <a:avLst/>
            <a:gdLst/>
            <a:ahLst/>
            <a:cxnLst/>
            <a:rect l="l" t="t" r="r" b="b"/>
            <a:pathLst>
              <a:path w="1889512" h="1889512">
                <a:moveTo>
                  <a:pt x="0" y="0"/>
                </a:moveTo>
                <a:lnTo>
                  <a:pt x="1889512" y="0"/>
                </a:lnTo>
                <a:lnTo>
                  <a:pt x="1889512" y="1889512"/>
                </a:lnTo>
                <a:lnTo>
                  <a:pt x="0" y="188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0771DFC-C010-6F36-CB6F-E608B7C644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4457700"/>
            <a:ext cx="9601200" cy="1371600"/>
          </a:xfrm>
          <a:prstGeom prst="rect">
            <a:avLst/>
          </a:prstGeom>
        </p:spPr>
        <p:txBody>
          <a:bodyPr/>
          <a:lstStyle>
            <a:lvl1pPr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m är jag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3">
            <a:extLst>
              <a:ext uri="{FF2B5EF4-FFF2-40B4-BE49-F238E27FC236}">
                <a16:creationId xmlns:a16="http://schemas.microsoft.com/office/drawing/2014/main" id="{A20F47E1-B781-CE9D-C83F-79D4318B2CF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179387" y="2861453"/>
            <a:ext cx="4516075" cy="5245321"/>
            <a:chOff x="0" y="0"/>
            <a:chExt cx="5466080" cy="6348730"/>
          </a:xfrm>
        </p:grpSpPr>
        <p:sp>
          <p:nvSpPr>
            <p:cNvPr id="8" name="Freeform 4">
              <a:extLst>
                <a:ext uri="{FF2B5EF4-FFF2-40B4-BE49-F238E27FC236}">
                  <a16:creationId xmlns:a16="http://schemas.microsoft.com/office/drawing/2014/main" id="{8E127F41-55A0-9EE9-4A70-FD5276A0DEA0}"/>
                </a:ext>
              </a:extLst>
            </p:cNvPr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id="{978D1D41-F488-510C-329F-3333F618B88B}"/>
                </a:ext>
              </a:extLst>
            </p:cNvPr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id="{D96D816E-C20D-9957-EFCB-927003795D16}"/>
                </a:ext>
              </a:extLst>
            </p:cNvPr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13" name="Group 9">
            <a:extLst>
              <a:ext uri="{FF2B5EF4-FFF2-40B4-BE49-F238E27FC236}">
                <a16:creationId xmlns:a16="http://schemas.microsoft.com/office/drawing/2014/main" id="{F5705E98-1571-0D60-9981-937B05283C10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885962" y="2861453"/>
            <a:ext cx="4516075" cy="5245321"/>
            <a:chOff x="0" y="0"/>
            <a:chExt cx="5466080" cy="6348730"/>
          </a:xfrm>
        </p:grpSpPr>
        <p:sp>
          <p:nvSpPr>
            <p:cNvPr id="14" name="Freeform 10">
              <a:extLst>
                <a:ext uri="{FF2B5EF4-FFF2-40B4-BE49-F238E27FC236}">
                  <a16:creationId xmlns:a16="http://schemas.microsoft.com/office/drawing/2014/main" id="{8448D150-7F9B-A17A-F770-C5B410167AD7}"/>
                </a:ext>
              </a:extLst>
            </p:cNvPr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EE29BB11-1963-72B4-46D5-3BBF3EA235FA}"/>
                </a:ext>
              </a:extLst>
            </p:cNvPr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E4459549-17FF-C62E-AC86-D1CB0E3DE903}"/>
                </a:ext>
              </a:extLst>
            </p:cNvPr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18" name="Group 14">
            <a:extLst>
              <a:ext uri="{FF2B5EF4-FFF2-40B4-BE49-F238E27FC236}">
                <a16:creationId xmlns:a16="http://schemas.microsoft.com/office/drawing/2014/main" id="{76627FD5-CF06-41A3-6E86-D093B785DD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1595794" y="2861453"/>
            <a:ext cx="4516075" cy="5245321"/>
            <a:chOff x="0" y="0"/>
            <a:chExt cx="5466080" cy="6348730"/>
          </a:xfrm>
        </p:grpSpPr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2AEA8BC3-173F-84EC-D078-F881B0DD1AA8}"/>
                </a:ext>
              </a:extLst>
            </p:cNvPr>
            <p:cNvSpPr/>
            <p:nvPr/>
          </p:nvSpPr>
          <p:spPr>
            <a:xfrm>
              <a:off x="0" y="0"/>
              <a:ext cx="5438261" cy="6348730"/>
            </a:xfrm>
            <a:custGeom>
              <a:avLst/>
              <a:gdLst/>
              <a:ahLst/>
              <a:cxnLst/>
              <a:rect l="l" t="t" r="r" b="b"/>
              <a:pathLst>
                <a:path w="5438261" h="6348730">
                  <a:moveTo>
                    <a:pt x="5419090" y="0"/>
                  </a:moveTo>
                  <a:lnTo>
                    <a:pt x="19050" y="0"/>
                  </a:lnTo>
                  <a:cubicBezTo>
                    <a:pt x="8890" y="0"/>
                    <a:pt x="0" y="8890"/>
                    <a:pt x="0" y="20320"/>
                  </a:cubicBezTo>
                  <a:lnTo>
                    <a:pt x="0" y="6329680"/>
                  </a:lnTo>
                  <a:cubicBezTo>
                    <a:pt x="0" y="6339840"/>
                    <a:pt x="8890" y="6348730"/>
                    <a:pt x="19050" y="6348730"/>
                  </a:cubicBezTo>
                  <a:lnTo>
                    <a:pt x="5419090" y="6348730"/>
                  </a:lnTo>
                  <a:cubicBezTo>
                    <a:pt x="5429250" y="6348730"/>
                    <a:pt x="5438140" y="6339840"/>
                    <a:pt x="5438140" y="6329680"/>
                  </a:cubicBezTo>
                  <a:lnTo>
                    <a:pt x="5438140" y="20320"/>
                  </a:lnTo>
                  <a:cubicBezTo>
                    <a:pt x="5439410" y="8890"/>
                    <a:pt x="5430520" y="0"/>
                    <a:pt x="5419090" y="0"/>
                  </a:cubicBezTo>
                  <a:close/>
                  <a:moveTo>
                    <a:pt x="5137150" y="314960"/>
                  </a:moveTo>
                  <a:lnTo>
                    <a:pt x="5137150" y="4970780"/>
                  </a:lnTo>
                  <a:cubicBezTo>
                    <a:pt x="5137150" y="4980940"/>
                    <a:pt x="5128260" y="4989830"/>
                    <a:pt x="5118100" y="4989830"/>
                  </a:cubicBezTo>
                  <a:lnTo>
                    <a:pt x="266700" y="4989830"/>
                  </a:lnTo>
                  <a:cubicBezTo>
                    <a:pt x="256540" y="4989830"/>
                    <a:pt x="247650" y="4980940"/>
                    <a:pt x="247650" y="4970780"/>
                  </a:cubicBezTo>
                  <a:lnTo>
                    <a:pt x="247650" y="314960"/>
                  </a:lnTo>
                  <a:cubicBezTo>
                    <a:pt x="247650" y="304800"/>
                    <a:pt x="256540" y="295910"/>
                    <a:pt x="266700" y="295910"/>
                  </a:cubicBezTo>
                  <a:lnTo>
                    <a:pt x="5118100" y="295910"/>
                  </a:lnTo>
                  <a:cubicBezTo>
                    <a:pt x="5129530" y="294640"/>
                    <a:pt x="5137150" y="303530"/>
                    <a:pt x="5137150" y="314960"/>
                  </a:cubicBezTo>
                  <a:close/>
                </a:path>
              </a:pathLst>
            </a:custGeom>
            <a:solidFill>
              <a:srgbClr val="F2F1EB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771C745E-E0B6-051B-E774-93D5513B2B03}"/>
                </a:ext>
              </a:extLst>
            </p:cNvPr>
            <p:cNvSpPr/>
            <p:nvPr/>
          </p:nvSpPr>
          <p:spPr>
            <a:xfrm>
              <a:off x="1270" y="6350"/>
              <a:ext cx="5457190" cy="6342380"/>
            </a:xfrm>
            <a:custGeom>
              <a:avLst/>
              <a:gdLst/>
              <a:ahLst/>
              <a:cxnLst/>
              <a:rect l="l" t="t" r="r" b="b"/>
              <a:pathLst>
                <a:path w="5457190" h="6342380">
                  <a:moveTo>
                    <a:pt x="5137150" y="302260"/>
                  </a:moveTo>
                  <a:cubicBezTo>
                    <a:pt x="5137150" y="302260"/>
                    <a:pt x="5133340" y="290830"/>
                    <a:pt x="5119370" y="289560"/>
                  </a:cubicBezTo>
                  <a:lnTo>
                    <a:pt x="248920" y="289560"/>
                  </a:lnTo>
                  <a:cubicBezTo>
                    <a:pt x="240030" y="289560"/>
                    <a:pt x="228600" y="293370"/>
                    <a:pt x="228600" y="303530"/>
                  </a:cubicBezTo>
                  <a:lnTo>
                    <a:pt x="232410" y="312420"/>
                  </a:lnTo>
                  <a:cubicBezTo>
                    <a:pt x="236220" y="307340"/>
                    <a:pt x="242570" y="304800"/>
                    <a:pt x="248920" y="304800"/>
                  </a:cubicBezTo>
                  <a:lnTo>
                    <a:pt x="5123180" y="304800"/>
                  </a:lnTo>
                  <a:lnTo>
                    <a:pt x="5123180" y="4966970"/>
                  </a:lnTo>
                  <a:cubicBezTo>
                    <a:pt x="5123180" y="4973320"/>
                    <a:pt x="5120640" y="4979670"/>
                    <a:pt x="5115560" y="4983480"/>
                  </a:cubicBezTo>
                  <a:lnTo>
                    <a:pt x="5120640" y="4983480"/>
                  </a:lnTo>
                  <a:cubicBezTo>
                    <a:pt x="5129530" y="4983480"/>
                    <a:pt x="5137150" y="4975860"/>
                    <a:pt x="5137150" y="4966970"/>
                  </a:cubicBezTo>
                  <a:lnTo>
                    <a:pt x="5137150" y="302260"/>
                  </a:lnTo>
                  <a:close/>
                  <a:moveTo>
                    <a:pt x="5438140" y="6324600"/>
                  </a:moveTo>
                  <a:lnTo>
                    <a:pt x="20320" y="6324600"/>
                  </a:lnTo>
                  <a:lnTo>
                    <a:pt x="20320" y="12700"/>
                  </a:lnTo>
                  <a:lnTo>
                    <a:pt x="6350" y="0"/>
                  </a:lnTo>
                  <a:lnTo>
                    <a:pt x="5080" y="0"/>
                  </a:lnTo>
                  <a:cubicBezTo>
                    <a:pt x="2540" y="3810"/>
                    <a:pt x="0" y="7620"/>
                    <a:pt x="0" y="12700"/>
                  </a:cubicBezTo>
                  <a:lnTo>
                    <a:pt x="0" y="6323330"/>
                  </a:lnTo>
                  <a:cubicBezTo>
                    <a:pt x="0" y="6334760"/>
                    <a:pt x="8890" y="6342380"/>
                    <a:pt x="19050" y="6342380"/>
                  </a:cubicBezTo>
                  <a:lnTo>
                    <a:pt x="5444490" y="6342380"/>
                  </a:lnTo>
                  <a:cubicBezTo>
                    <a:pt x="5449570" y="6342380"/>
                    <a:pt x="5453380" y="6341110"/>
                    <a:pt x="5457190" y="6337300"/>
                  </a:cubicBezTo>
                  <a:lnTo>
                    <a:pt x="5438140" y="6324600"/>
                  </a:lnTo>
                  <a:close/>
                </a:path>
              </a:pathLst>
            </a:custGeom>
            <a:solidFill>
              <a:srgbClr val="3C3333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03515CB9-2389-B948-FB8E-5A4A556D70F1}"/>
                </a:ext>
              </a:extLst>
            </p:cNvPr>
            <p:cNvSpPr/>
            <p:nvPr/>
          </p:nvSpPr>
          <p:spPr>
            <a:xfrm>
              <a:off x="7620" y="0"/>
              <a:ext cx="5458460" cy="6344920"/>
            </a:xfrm>
            <a:custGeom>
              <a:avLst/>
              <a:gdLst/>
              <a:ahLst/>
              <a:cxnLst/>
              <a:rect l="l" t="t" r="r" b="b"/>
              <a:pathLst>
                <a:path w="5458460" h="6344920">
                  <a:moveTo>
                    <a:pt x="5125720" y="4987290"/>
                  </a:moveTo>
                  <a:cubicBezTo>
                    <a:pt x="5121910" y="4992370"/>
                    <a:pt x="5116830" y="4994910"/>
                    <a:pt x="5110480" y="4994910"/>
                  </a:cubicBezTo>
                  <a:lnTo>
                    <a:pt x="243840" y="4994910"/>
                  </a:lnTo>
                  <a:cubicBezTo>
                    <a:pt x="237490" y="4994910"/>
                    <a:pt x="231140" y="4992370"/>
                    <a:pt x="227330" y="4986020"/>
                  </a:cubicBezTo>
                  <a:cubicBezTo>
                    <a:pt x="222250" y="4982210"/>
                    <a:pt x="219710" y="4977130"/>
                    <a:pt x="219710" y="4970780"/>
                  </a:cubicBezTo>
                  <a:lnTo>
                    <a:pt x="219710" y="314960"/>
                  </a:lnTo>
                  <a:cubicBezTo>
                    <a:pt x="219710" y="309880"/>
                    <a:pt x="222250" y="304800"/>
                    <a:pt x="226060" y="300990"/>
                  </a:cubicBezTo>
                  <a:lnTo>
                    <a:pt x="240030" y="311150"/>
                  </a:lnTo>
                  <a:lnTo>
                    <a:pt x="240030" y="4975860"/>
                  </a:lnTo>
                  <a:lnTo>
                    <a:pt x="5110480" y="4975860"/>
                  </a:lnTo>
                  <a:cubicBezTo>
                    <a:pt x="5113020" y="4975860"/>
                    <a:pt x="5115560" y="4974590"/>
                    <a:pt x="5116830" y="4974590"/>
                  </a:cubicBezTo>
                  <a:lnTo>
                    <a:pt x="5125720" y="4987290"/>
                  </a:lnTo>
                  <a:close/>
                  <a:moveTo>
                    <a:pt x="5458460" y="19050"/>
                  </a:moveTo>
                  <a:lnTo>
                    <a:pt x="5458460" y="6330950"/>
                  </a:lnTo>
                  <a:cubicBezTo>
                    <a:pt x="5458460" y="6336030"/>
                    <a:pt x="5455920" y="6341110"/>
                    <a:pt x="5450840" y="6344920"/>
                  </a:cubicBezTo>
                  <a:lnTo>
                    <a:pt x="5429250" y="6329680"/>
                  </a:lnTo>
                  <a:lnTo>
                    <a:pt x="5429250" y="20320"/>
                  </a:lnTo>
                  <a:lnTo>
                    <a:pt x="13970" y="20320"/>
                  </a:lnTo>
                  <a:lnTo>
                    <a:pt x="0" y="7620"/>
                  </a:lnTo>
                  <a:cubicBezTo>
                    <a:pt x="3810" y="2540"/>
                    <a:pt x="8890" y="0"/>
                    <a:pt x="15240" y="0"/>
                  </a:cubicBezTo>
                  <a:lnTo>
                    <a:pt x="5439410" y="0"/>
                  </a:lnTo>
                  <a:cubicBezTo>
                    <a:pt x="5449570" y="0"/>
                    <a:pt x="5458460" y="8890"/>
                    <a:pt x="5458460" y="19050"/>
                  </a:cubicBezTo>
                  <a:close/>
                  <a:moveTo>
                    <a:pt x="5455920" y="30480"/>
                  </a:moveTo>
                  <a:cubicBezTo>
                    <a:pt x="5453380" y="26670"/>
                    <a:pt x="5450840" y="24130"/>
                    <a:pt x="5447030" y="21590"/>
                  </a:cubicBezTo>
                  <a:lnTo>
                    <a:pt x="5455920" y="3048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27" name="Platshållare för bild 26">
            <a:extLst>
              <a:ext uri="{FF2B5EF4-FFF2-40B4-BE49-F238E27FC236}">
                <a16:creationId xmlns:a16="http://schemas.microsoft.com/office/drawing/2014/main" id="{E6CA954C-A692-7C1F-E033-2C52AA537D50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362200" y="3086100"/>
            <a:ext cx="4038600" cy="388620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8" name="Platshållare för bild 26">
            <a:extLst>
              <a:ext uri="{FF2B5EF4-FFF2-40B4-BE49-F238E27FC236}">
                <a16:creationId xmlns:a16="http://schemas.microsoft.com/office/drawing/2014/main" id="{97B5698B-2AB2-AB54-7D08-904A0BA12BD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7122076" y="3100909"/>
            <a:ext cx="4038600" cy="388620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9" name="Platshållare för bild 26">
            <a:extLst>
              <a:ext uri="{FF2B5EF4-FFF2-40B4-BE49-F238E27FC236}">
                <a16:creationId xmlns:a16="http://schemas.microsoft.com/office/drawing/2014/main" id="{222DDA0E-F67C-D40D-BB54-304635BB1BD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11823039" y="3200400"/>
            <a:ext cx="4038600" cy="388620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F0598693-8D68-8E9E-7E7B-CEBF01FFEFB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2514600" y="7290313"/>
            <a:ext cx="3810000" cy="520186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5AEB04E-1F93-7915-BECE-932BB5354F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9" name="Platshållare för text 6">
            <a:extLst>
              <a:ext uri="{FF2B5EF4-FFF2-40B4-BE49-F238E27FC236}">
                <a16:creationId xmlns:a16="http://schemas.microsoft.com/office/drawing/2014/main" id="{180DDDBE-80D1-FB0A-3C8A-6743435727F6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160176" y="7285274"/>
            <a:ext cx="3810000" cy="520186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24" name="Platshållare för text 6">
            <a:extLst>
              <a:ext uri="{FF2B5EF4-FFF2-40B4-BE49-F238E27FC236}">
                <a16:creationId xmlns:a16="http://schemas.microsoft.com/office/drawing/2014/main" id="{416086C2-7D0C-DC9F-4224-5289298F3B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11937339" y="7315396"/>
            <a:ext cx="3810000" cy="520186"/>
          </a:xfrm>
          <a:prstGeom prst="rect">
            <a:avLst/>
          </a:prstGeom>
        </p:spPr>
        <p:txBody>
          <a:bodyPr/>
          <a:lstStyle>
            <a:lvl1pPr>
              <a:buNone/>
              <a:defRPr sz="2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3">
            <a:extLst>
              <a:ext uri="{FF2B5EF4-FFF2-40B4-BE49-F238E27FC236}">
                <a16:creationId xmlns:a16="http://schemas.microsoft.com/office/drawing/2014/main" id="{05057741-C5DE-4FC9-95AB-1643B2624725}"/>
              </a:ext>
            </a:extLst>
          </p:cNvPr>
          <p:cNvSpPr/>
          <p:nvPr userDrawn="1"/>
        </p:nvSpPr>
        <p:spPr>
          <a:xfrm>
            <a:off x="2151736" y="4246302"/>
            <a:ext cx="1794396" cy="1794396"/>
          </a:xfrm>
          <a:custGeom>
            <a:avLst/>
            <a:gdLst/>
            <a:ahLst/>
            <a:cxnLst/>
            <a:rect l="l" t="t" r="r" b="b"/>
            <a:pathLst>
              <a:path w="1794396" h="1794396">
                <a:moveTo>
                  <a:pt x="0" y="0"/>
                </a:moveTo>
                <a:lnTo>
                  <a:pt x="1794395" y="0"/>
                </a:lnTo>
                <a:lnTo>
                  <a:pt x="1794395" y="1794396"/>
                </a:lnTo>
                <a:lnTo>
                  <a:pt x="0" y="179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8" name="Freeform 4">
            <a:extLst>
              <a:ext uri="{FF2B5EF4-FFF2-40B4-BE49-F238E27FC236}">
                <a16:creationId xmlns:a16="http://schemas.microsoft.com/office/drawing/2014/main" id="{0B967B78-F535-224D-8F50-00EED6B4F492}"/>
              </a:ext>
            </a:extLst>
          </p:cNvPr>
          <p:cNvSpPr/>
          <p:nvPr userDrawn="1"/>
        </p:nvSpPr>
        <p:spPr>
          <a:xfrm>
            <a:off x="2104177" y="4198744"/>
            <a:ext cx="1889512" cy="1889512"/>
          </a:xfrm>
          <a:custGeom>
            <a:avLst/>
            <a:gdLst/>
            <a:ahLst/>
            <a:cxnLst/>
            <a:rect l="l" t="t" r="r" b="b"/>
            <a:pathLst>
              <a:path w="1889512" h="1889512">
                <a:moveTo>
                  <a:pt x="0" y="0"/>
                </a:moveTo>
                <a:lnTo>
                  <a:pt x="1889513" y="0"/>
                </a:lnTo>
                <a:lnTo>
                  <a:pt x="1889513" y="1889512"/>
                </a:lnTo>
                <a:lnTo>
                  <a:pt x="0" y="1889512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9158BDDA-8CF8-7C0E-1471-B531A4BB371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343400" y="4664128"/>
            <a:ext cx="11277600" cy="1371600"/>
          </a:xfrm>
          <a:prstGeom prst="rect">
            <a:avLst/>
          </a:prstGeom>
        </p:spPr>
        <p:txBody>
          <a:bodyPr/>
          <a:lstStyle>
            <a:lvl1pPr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und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Ellips 22">
            <a:extLst>
              <a:ext uri="{FF2B5EF4-FFF2-40B4-BE49-F238E27FC236}">
                <a16:creationId xmlns:a16="http://schemas.microsoft.com/office/drawing/2014/main" id="{E248DD1F-04CF-A387-E79D-88C1948A8094}"/>
              </a:ext>
            </a:extLst>
          </p:cNvPr>
          <p:cNvSpPr/>
          <p:nvPr userDrawn="1"/>
        </p:nvSpPr>
        <p:spPr>
          <a:xfrm>
            <a:off x="13714471" y="3412548"/>
            <a:ext cx="3557097" cy="355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4" name="Ellips 23">
            <a:extLst>
              <a:ext uri="{FF2B5EF4-FFF2-40B4-BE49-F238E27FC236}">
                <a16:creationId xmlns:a16="http://schemas.microsoft.com/office/drawing/2014/main" id="{4E430FD6-28A5-D67A-9793-3092AB141A0C}"/>
              </a:ext>
            </a:extLst>
          </p:cNvPr>
          <p:cNvSpPr/>
          <p:nvPr userDrawn="1"/>
        </p:nvSpPr>
        <p:spPr>
          <a:xfrm>
            <a:off x="9466374" y="3268553"/>
            <a:ext cx="3557097" cy="355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5" name="Ellips 24">
            <a:extLst>
              <a:ext uri="{FF2B5EF4-FFF2-40B4-BE49-F238E27FC236}">
                <a16:creationId xmlns:a16="http://schemas.microsoft.com/office/drawing/2014/main" id="{57B34197-5AF5-65BF-E0CB-FB39C49C7158}"/>
              </a:ext>
            </a:extLst>
          </p:cNvPr>
          <p:cNvSpPr/>
          <p:nvPr userDrawn="1"/>
        </p:nvSpPr>
        <p:spPr>
          <a:xfrm>
            <a:off x="5245613" y="3368400"/>
            <a:ext cx="3557097" cy="355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6" name="Ellips 25">
            <a:extLst>
              <a:ext uri="{FF2B5EF4-FFF2-40B4-BE49-F238E27FC236}">
                <a16:creationId xmlns:a16="http://schemas.microsoft.com/office/drawing/2014/main" id="{8DD15055-C8CA-469B-CE99-71AC629D1A10}"/>
              </a:ext>
            </a:extLst>
          </p:cNvPr>
          <p:cNvSpPr/>
          <p:nvPr userDrawn="1"/>
        </p:nvSpPr>
        <p:spPr>
          <a:xfrm>
            <a:off x="1016432" y="3420522"/>
            <a:ext cx="3557097" cy="3550200"/>
          </a:xfrm>
          <a:prstGeom prst="ellipse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28" name="Platshållare för bild 27">
            <a:extLst>
              <a:ext uri="{FF2B5EF4-FFF2-40B4-BE49-F238E27FC236}">
                <a16:creationId xmlns:a16="http://schemas.microsoft.com/office/drawing/2014/main" id="{A18AC343-1A90-DEF6-AC70-F5E7BA1973BF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152344" y="3337200"/>
            <a:ext cx="3637436" cy="354082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9" name="Platshållare för bild 27">
            <a:extLst>
              <a:ext uri="{FF2B5EF4-FFF2-40B4-BE49-F238E27FC236}">
                <a16:creationId xmlns:a16="http://schemas.microsoft.com/office/drawing/2014/main" id="{4DC81ECF-EE1B-C8BA-B9BB-410A0357BE06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304592" y="3338320"/>
            <a:ext cx="3637436" cy="354082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30" name="Platshållare för bild 27">
            <a:extLst>
              <a:ext uri="{FF2B5EF4-FFF2-40B4-BE49-F238E27FC236}">
                <a16:creationId xmlns:a16="http://schemas.microsoft.com/office/drawing/2014/main" id="{D2DC0ECD-95C6-365A-CD2E-1E3EAC0C91BC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430126" y="3362610"/>
            <a:ext cx="3637436" cy="354082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31" name="Platshållare för bild 27">
            <a:extLst>
              <a:ext uri="{FF2B5EF4-FFF2-40B4-BE49-F238E27FC236}">
                <a16:creationId xmlns:a16="http://schemas.microsoft.com/office/drawing/2014/main" id="{EC2084C3-C247-CD44-DB05-E261F8CD5FD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618622" y="3337762"/>
            <a:ext cx="3637436" cy="354082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2" name="Platshållare för text 6">
            <a:extLst>
              <a:ext uri="{FF2B5EF4-FFF2-40B4-BE49-F238E27FC236}">
                <a16:creationId xmlns:a16="http://schemas.microsoft.com/office/drawing/2014/main" id="{B7EA51A2-4AD5-E8C3-514F-EA21EFF1BF9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152344" y="7146156"/>
            <a:ext cx="3637436" cy="664344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60B6B739-821A-7059-A803-A71E86C4D5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32925154-D40B-201D-86FB-BF631947BC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5304592" y="7146156"/>
            <a:ext cx="3637436" cy="664344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4" name="Platshållare för text 6">
            <a:extLst>
              <a:ext uri="{FF2B5EF4-FFF2-40B4-BE49-F238E27FC236}">
                <a16:creationId xmlns:a16="http://schemas.microsoft.com/office/drawing/2014/main" id="{52150104-A724-A4FF-3E3B-088EE6639ECC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9426204" y="7146156"/>
            <a:ext cx="3637436" cy="664344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3146511C-8C8A-9F34-4651-877554492E8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13618622" y="7146156"/>
            <a:ext cx="3637436" cy="664344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EC471EE9-F116-BD5F-0D08-4F6E1F136AF7}"/>
              </a:ext>
            </a:extLst>
          </p:cNvPr>
          <p:cNvSpPr/>
          <p:nvPr userDrawn="1"/>
        </p:nvSpPr>
        <p:spPr>
          <a:xfrm>
            <a:off x="13661415" y="3356298"/>
            <a:ext cx="3572056" cy="34809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8" name="Rektangel 7">
            <a:extLst>
              <a:ext uri="{FF2B5EF4-FFF2-40B4-BE49-F238E27FC236}">
                <a16:creationId xmlns:a16="http://schemas.microsoft.com/office/drawing/2014/main" id="{FA174231-2A3B-7526-9CC6-8E12DB86545D}"/>
              </a:ext>
            </a:extLst>
          </p:cNvPr>
          <p:cNvSpPr/>
          <p:nvPr userDrawn="1"/>
        </p:nvSpPr>
        <p:spPr>
          <a:xfrm>
            <a:off x="9451415" y="3368400"/>
            <a:ext cx="3572056" cy="34809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459FAE56-988C-F558-7D6A-EFF9044D5865}"/>
              </a:ext>
            </a:extLst>
          </p:cNvPr>
          <p:cNvSpPr/>
          <p:nvPr userDrawn="1"/>
        </p:nvSpPr>
        <p:spPr>
          <a:xfrm>
            <a:off x="5326824" y="3352910"/>
            <a:ext cx="3572056" cy="34809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0" name="Rektangel 9">
            <a:extLst>
              <a:ext uri="{FF2B5EF4-FFF2-40B4-BE49-F238E27FC236}">
                <a16:creationId xmlns:a16="http://schemas.microsoft.com/office/drawing/2014/main" id="{87909520-05EE-48EE-F491-70D03C70AA77}"/>
              </a:ext>
            </a:extLst>
          </p:cNvPr>
          <p:cNvSpPr/>
          <p:nvPr userDrawn="1"/>
        </p:nvSpPr>
        <p:spPr>
          <a:xfrm>
            <a:off x="1203708" y="3348318"/>
            <a:ext cx="3572056" cy="348099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8643527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och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tshållare för bild 5">
            <a:extLst>
              <a:ext uri="{FF2B5EF4-FFF2-40B4-BE49-F238E27FC236}">
                <a16:creationId xmlns:a16="http://schemas.microsoft.com/office/drawing/2014/main" id="{5F41C2B7-DBFE-4915-4D33-1A208B78AD7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8229600" y="2942413"/>
            <a:ext cx="8732002" cy="6136921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FAF64D9D-CAD3-EABF-2461-AA55B696F46B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775814" y="1386133"/>
            <a:ext cx="2736372" cy="1371600"/>
          </a:xfrm>
          <a:prstGeom prst="rect">
            <a:avLst/>
          </a:prstGeom>
        </p:spPr>
        <p:txBody>
          <a:bodyPr/>
          <a:lstStyle>
            <a:lvl1pPr>
              <a:buNone/>
              <a:defRPr sz="66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3" name="Platshållare för text 6">
            <a:extLst>
              <a:ext uri="{FF2B5EF4-FFF2-40B4-BE49-F238E27FC236}">
                <a16:creationId xmlns:a16="http://schemas.microsoft.com/office/drawing/2014/main" id="{D4D2DDF8-F2FE-FB50-CD35-EF0AB1B316C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600200" y="2942413"/>
            <a:ext cx="6175614" cy="5958454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83A7828-7B5E-F179-5B3D-63D210799FB7}"/>
              </a:ext>
            </a:extLst>
          </p:cNvPr>
          <p:cNvSpPr/>
          <p:nvPr userDrawn="1"/>
        </p:nvSpPr>
        <p:spPr>
          <a:xfrm>
            <a:off x="8229600" y="2942413"/>
            <a:ext cx="8732002" cy="613692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03578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grafi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 20">
            <a:extLst>
              <a:ext uri="{FF2B5EF4-FFF2-40B4-BE49-F238E27FC236}">
                <a16:creationId xmlns:a16="http://schemas.microsoft.com/office/drawing/2014/main" id="{E227714B-5DE1-0587-3E49-4E76089C3E8D}"/>
              </a:ext>
            </a:extLst>
          </p:cNvPr>
          <p:cNvSpPr/>
          <p:nvPr/>
        </p:nvSpPr>
        <p:spPr>
          <a:xfrm rot="846663">
            <a:off x="818620" y="-468142"/>
            <a:ext cx="2250357" cy="11331447"/>
          </a:xfrm>
          <a:custGeom>
            <a:avLst/>
            <a:gdLst/>
            <a:ahLst/>
            <a:cxnLst/>
            <a:rect l="l" t="t" r="r" b="b"/>
            <a:pathLst>
              <a:path w="6350000" h="31974789">
                <a:moveTo>
                  <a:pt x="6350000" y="31918911"/>
                </a:moveTo>
                <a:cubicBezTo>
                  <a:pt x="6350000" y="31949389"/>
                  <a:pt x="6324600" y="31974789"/>
                  <a:pt x="6294120" y="31974789"/>
                </a:cubicBezTo>
                <a:lnTo>
                  <a:pt x="55880" y="31974789"/>
                </a:lnTo>
                <a:cubicBezTo>
                  <a:pt x="25400" y="31974789"/>
                  <a:pt x="0" y="31949389"/>
                  <a:pt x="0" y="31918911"/>
                </a:cubicBezTo>
                <a:lnTo>
                  <a:pt x="0" y="55880"/>
                </a:lnTo>
                <a:cubicBezTo>
                  <a:pt x="0" y="25400"/>
                  <a:pt x="25400" y="0"/>
                  <a:pt x="55880" y="0"/>
                </a:cubicBezTo>
                <a:lnTo>
                  <a:pt x="6292850" y="0"/>
                </a:lnTo>
                <a:cubicBezTo>
                  <a:pt x="6323330" y="0"/>
                  <a:pt x="6348730" y="25400"/>
                  <a:pt x="6348730" y="55880"/>
                </a:cubicBezTo>
                <a:lnTo>
                  <a:pt x="6350000" y="31918908"/>
                </a:lnTo>
                <a:close/>
              </a:path>
            </a:pathLst>
          </a:custGeom>
          <a:solidFill>
            <a:srgbClr val="FFF637"/>
          </a:solidFill>
        </p:spPr>
        <p:txBody>
          <a:bodyPr/>
          <a:lstStyle/>
          <a:p>
            <a:endParaRPr lang="sv-FI"/>
          </a:p>
        </p:txBody>
      </p:sp>
      <p:sp>
        <p:nvSpPr>
          <p:cNvPr id="33" name="Freeform 15">
            <a:extLst>
              <a:ext uri="{FF2B5EF4-FFF2-40B4-BE49-F238E27FC236}">
                <a16:creationId xmlns:a16="http://schemas.microsoft.com/office/drawing/2014/main" id="{319D1ECA-8BF7-2334-6A48-DF6949900654}"/>
              </a:ext>
            </a:extLst>
          </p:cNvPr>
          <p:cNvSpPr/>
          <p:nvPr userDrawn="1"/>
        </p:nvSpPr>
        <p:spPr>
          <a:xfrm rot="21001176">
            <a:off x="11976625" y="2670146"/>
            <a:ext cx="5512895" cy="4380168"/>
          </a:xfrm>
          <a:custGeom>
            <a:avLst/>
            <a:gdLst/>
            <a:ahLst/>
            <a:cxnLst/>
            <a:rect l="l" t="t" r="r" b="b"/>
            <a:pathLst>
              <a:path w="3901440" h="3099816">
                <a:moveTo>
                  <a:pt x="3901440" y="3099816"/>
                </a:moveTo>
                <a:lnTo>
                  <a:pt x="0" y="3099816"/>
                </a:lnTo>
                <a:lnTo>
                  <a:pt x="0" y="0"/>
                </a:lnTo>
                <a:lnTo>
                  <a:pt x="3901440" y="0"/>
                </a:lnTo>
                <a:lnTo>
                  <a:pt x="3901440" y="3099816"/>
                </a:lnTo>
                <a:close/>
              </a:path>
            </a:pathLst>
          </a:custGeom>
          <a:blipFill>
            <a:blip r:embed="rId2"/>
            <a:stretch>
              <a:fillRect t="-29" b="-29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5" name="Freeform 4">
            <a:extLst>
              <a:ext uri="{FF2B5EF4-FFF2-40B4-BE49-F238E27FC236}">
                <a16:creationId xmlns:a16="http://schemas.microsoft.com/office/drawing/2014/main" id="{8118D500-6457-D38A-43DC-E0D38103E67B}"/>
              </a:ext>
            </a:extLst>
          </p:cNvPr>
          <p:cNvSpPr/>
          <p:nvPr userDrawn="1"/>
        </p:nvSpPr>
        <p:spPr>
          <a:xfrm rot="20742917">
            <a:off x="3519798" y="2347314"/>
            <a:ext cx="4493091" cy="5245321"/>
          </a:xfrm>
          <a:custGeom>
            <a:avLst/>
            <a:gdLst/>
            <a:ahLst/>
            <a:cxnLst/>
            <a:rect l="l" t="t" r="r" b="b"/>
            <a:pathLst>
              <a:path w="5438261" h="6348730">
                <a:moveTo>
                  <a:pt x="5419090" y="0"/>
                </a:moveTo>
                <a:lnTo>
                  <a:pt x="19050" y="0"/>
                </a:lnTo>
                <a:cubicBezTo>
                  <a:pt x="8890" y="0"/>
                  <a:pt x="0" y="8890"/>
                  <a:pt x="0" y="20320"/>
                </a:cubicBezTo>
                <a:lnTo>
                  <a:pt x="0" y="6329680"/>
                </a:lnTo>
                <a:cubicBezTo>
                  <a:pt x="0" y="6339840"/>
                  <a:pt x="8890" y="6348730"/>
                  <a:pt x="19050" y="6348730"/>
                </a:cubicBezTo>
                <a:lnTo>
                  <a:pt x="5419090" y="6348730"/>
                </a:lnTo>
                <a:cubicBezTo>
                  <a:pt x="5429250" y="6348730"/>
                  <a:pt x="5438140" y="6339840"/>
                  <a:pt x="5438140" y="6329680"/>
                </a:cubicBezTo>
                <a:lnTo>
                  <a:pt x="5438140" y="20320"/>
                </a:lnTo>
                <a:cubicBezTo>
                  <a:pt x="5439410" y="8890"/>
                  <a:pt x="5430520" y="0"/>
                  <a:pt x="5419090" y="0"/>
                </a:cubicBezTo>
                <a:close/>
                <a:moveTo>
                  <a:pt x="5137150" y="314960"/>
                </a:moveTo>
                <a:lnTo>
                  <a:pt x="5137150" y="4970780"/>
                </a:lnTo>
                <a:cubicBezTo>
                  <a:pt x="5137150" y="4980940"/>
                  <a:pt x="5128260" y="4989830"/>
                  <a:pt x="5118100" y="4989830"/>
                </a:cubicBezTo>
                <a:lnTo>
                  <a:pt x="266700" y="4989830"/>
                </a:lnTo>
                <a:cubicBezTo>
                  <a:pt x="256540" y="4989830"/>
                  <a:pt x="247650" y="4980940"/>
                  <a:pt x="247650" y="4970780"/>
                </a:cubicBezTo>
                <a:lnTo>
                  <a:pt x="247650" y="314960"/>
                </a:lnTo>
                <a:cubicBezTo>
                  <a:pt x="247650" y="304800"/>
                  <a:pt x="256540" y="295910"/>
                  <a:pt x="266700" y="295910"/>
                </a:cubicBezTo>
                <a:lnTo>
                  <a:pt x="5118100" y="295910"/>
                </a:lnTo>
                <a:cubicBezTo>
                  <a:pt x="5129530" y="294640"/>
                  <a:pt x="5137150" y="303530"/>
                  <a:pt x="5137150" y="314960"/>
                </a:cubicBezTo>
                <a:close/>
              </a:path>
            </a:pathLst>
          </a:custGeom>
          <a:solidFill>
            <a:srgbClr val="F2F1EB"/>
          </a:solidFill>
        </p:spPr>
        <p:txBody>
          <a:bodyPr/>
          <a:lstStyle/>
          <a:p>
            <a:endParaRPr lang="sv-FI" dirty="0"/>
          </a:p>
        </p:txBody>
      </p:sp>
      <p:sp>
        <p:nvSpPr>
          <p:cNvPr id="24" name="Platshållare för bild 22">
            <a:extLst>
              <a:ext uri="{FF2B5EF4-FFF2-40B4-BE49-F238E27FC236}">
                <a16:creationId xmlns:a16="http://schemas.microsoft.com/office/drawing/2014/main" id="{8544E56B-FE6D-B6E6-3BC2-D2591954987E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0720759">
            <a:off x="3609837" y="2621990"/>
            <a:ext cx="4023406" cy="388003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3" name="Platshållare för bild 22">
            <a:extLst>
              <a:ext uri="{FF2B5EF4-FFF2-40B4-BE49-F238E27FC236}">
                <a16:creationId xmlns:a16="http://schemas.microsoft.com/office/drawing/2014/main" id="{D3BF0677-EBBC-6541-4637-E3AE78907FDD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 rot="21015766">
            <a:off x="12215642" y="2959546"/>
            <a:ext cx="5017234" cy="327022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6" name="Platshållare för bild 22">
            <a:extLst>
              <a:ext uri="{FF2B5EF4-FFF2-40B4-BE49-F238E27FC236}">
                <a16:creationId xmlns:a16="http://schemas.microsoft.com/office/drawing/2014/main" id="{C7390544-2D4C-448F-3A40-7F29EF0B165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rot="842498">
            <a:off x="2037239" y="-179406"/>
            <a:ext cx="1869444" cy="2549526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7" name="Platshållare för bild 22">
            <a:extLst>
              <a:ext uri="{FF2B5EF4-FFF2-40B4-BE49-F238E27FC236}">
                <a16:creationId xmlns:a16="http://schemas.microsoft.com/office/drawing/2014/main" id="{4D35E32F-5931-C807-C7CD-6E71078A91F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 rot="842498">
            <a:off x="1343137" y="2491044"/>
            <a:ext cx="1869444" cy="2549526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8" name="Platshållare för bild 22">
            <a:extLst>
              <a:ext uri="{FF2B5EF4-FFF2-40B4-BE49-F238E27FC236}">
                <a16:creationId xmlns:a16="http://schemas.microsoft.com/office/drawing/2014/main" id="{88DF112E-B851-264A-5025-9F25356E156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 rot="842498">
            <a:off x="689328" y="5149925"/>
            <a:ext cx="1869444" cy="2549526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9" name="Platshållare för bild 22">
            <a:extLst>
              <a:ext uri="{FF2B5EF4-FFF2-40B4-BE49-F238E27FC236}">
                <a16:creationId xmlns:a16="http://schemas.microsoft.com/office/drawing/2014/main" id="{8CF53FB7-616A-36B9-ACB1-84C46F7AF1E2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>
          <a:xfrm rot="842498">
            <a:off x="-7340" y="7806992"/>
            <a:ext cx="1869444" cy="2549526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2" name="Platshållare för text 10">
            <a:extLst>
              <a:ext uri="{FF2B5EF4-FFF2-40B4-BE49-F238E27FC236}">
                <a16:creationId xmlns:a16="http://schemas.microsoft.com/office/drawing/2014/main" id="{DE1E6BA3-EACC-19EF-2619-627C8E10E4B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5457401" y="1006829"/>
            <a:ext cx="7264957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6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30" name="Platshållare för text 6">
            <a:extLst>
              <a:ext uri="{FF2B5EF4-FFF2-40B4-BE49-F238E27FC236}">
                <a16:creationId xmlns:a16="http://schemas.microsoft.com/office/drawing/2014/main" id="{BC0F7A60-4A14-8483-50C0-88331D9C934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 rot="20767627">
            <a:off x="4386981" y="6703102"/>
            <a:ext cx="3609427" cy="462127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34" name="Platshållare för text 6">
            <a:extLst>
              <a:ext uri="{FF2B5EF4-FFF2-40B4-BE49-F238E27FC236}">
                <a16:creationId xmlns:a16="http://schemas.microsoft.com/office/drawing/2014/main" id="{F32A9626-6E01-538D-70BD-7983A30CC2B5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 rot="258599">
            <a:off x="8384548" y="7609277"/>
            <a:ext cx="3870011" cy="557744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35" name="Platshållare för text 6">
            <a:extLst>
              <a:ext uri="{FF2B5EF4-FFF2-40B4-BE49-F238E27FC236}">
                <a16:creationId xmlns:a16="http://schemas.microsoft.com/office/drawing/2014/main" id="{5A15DA0A-0DBA-E521-234E-3F37DBB3906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 rot="21021809">
            <a:off x="12775576" y="6274043"/>
            <a:ext cx="4737418" cy="536316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31" name="Freeform 9">
            <a:extLst>
              <a:ext uri="{FF2B5EF4-FFF2-40B4-BE49-F238E27FC236}">
                <a16:creationId xmlns:a16="http://schemas.microsoft.com/office/drawing/2014/main" id="{D3DCCB37-74D4-E41A-E425-D851357BD3B5}"/>
              </a:ext>
            </a:extLst>
          </p:cNvPr>
          <p:cNvSpPr/>
          <p:nvPr userDrawn="1"/>
        </p:nvSpPr>
        <p:spPr>
          <a:xfrm rot="279460">
            <a:off x="8370081" y="3336064"/>
            <a:ext cx="4493091" cy="5245321"/>
          </a:xfrm>
          <a:custGeom>
            <a:avLst/>
            <a:gdLst/>
            <a:ahLst/>
            <a:cxnLst/>
            <a:rect l="l" t="t" r="r" b="b"/>
            <a:pathLst>
              <a:path w="5438261" h="6348730">
                <a:moveTo>
                  <a:pt x="5419090" y="0"/>
                </a:moveTo>
                <a:lnTo>
                  <a:pt x="19050" y="0"/>
                </a:lnTo>
                <a:cubicBezTo>
                  <a:pt x="8890" y="0"/>
                  <a:pt x="0" y="8890"/>
                  <a:pt x="0" y="20320"/>
                </a:cubicBezTo>
                <a:lnTo>
                  <a:pt x="0" y="6329680"/>
                </a:lnTo>
                <a:cubicBezTo>
                  <a:pt x="0" y="6339840"/>
                  <a:pt x="8890" y="6348730"/>
                  <a:pt x="19050" y="6348730"/>
                </a:cubicBezTo>
                <a:lnTo>
                  <a:pt x="5419090" y="6348730"/>
                </a:lnTo>
                <a:cubicBezTo>
                  <a:pt x="5429250" y="6348730"/>
                  <a:pt x="5438140" y="6339840"/>
                  <a:pt x="5438140" y="6329680"/>
                </a:cubicBezTo>
                <a:lnTo>
                  <a:pt x="5438140" y="20320"/>
                </a:lnTo>
                <a:cubicBezTo>
                  <a:pt x="5439410" y="8890"/>
                  <a:pt x="5430520" y="0"/>
                  <a:pt x="5419090" y="0"/>
                </a:cubicBezTo>
                <a:close/>
                <a:moveTo>
                  <a:pt x="5137150" y="314960"/>
                </a:moveTo>
                <a:lnTo>
                  <a:pt x="5137150" y="4970780"/>
                </a:lnTo>
                <a:cubicBezTo>
                  <a:pt x="5137150" y="4980940"/>
                  <a:pt x="5128260" y="4989830"/>
                  <a:pt x="5118100" y="4989830"/>
                </a:cubicBezTo>
                <a:lnTo>
                  <a:pt x="266700" y="4989830"/>
                </a:lnTo>
                <a:cubicBezTo>
                  <a:pt x="256540" y="4989830"/>
                  <a:pt x="247650" y="4980940"/>
                  <a:pt x="247650" y="4970780"/>
                </a:cubicBezTo>
                <a:lnTo>
                  <a:pt x="247650" y="314960"/>
                </a:lnTo>
                <a:cubicBezTo>
                  <a:pt x="247650" y="304800"/>
                  <a:pt x="256540" y="295910"/>
                  <a:pt x="266700" y="295910"/>
                </a:cubicBezTo>
                <a:lnTo>
                  <a:pt x="5118100" y="295910"/>
                </a:lnTo>
                <a:cubicBezTo>
                  <a:pt x="5129530" y="294640"/>
                  <a:pt x="5137150" y="303530"/>
                  <a:pt x="5137150" y="314960"/>
                </a:cubicBezTo>
                <a:close/>
              </a:path>
            </a:pathLst>
          </a:custGeom>
          <a:solidFill>
            <a:srgbClr val="F2F1EB"/>
          </a:solidFill>
        </p:spPr>
        <p:txBody>
          <a:bodyPr/>
          <a:lstStyle/>
          <a:p>
            <a:endParaRPr lang="sv-FI"/>
          </a:p>
        </p:txBody>
      </p:sp>
      <p:sp>
        <p:nvSpPr>
          <p:cNvPr id="32" name="Platshållare för text 6">
            <a:extLst>
              <a:ext uri="{FF2B5EF4-FFF2-40B4-BE49-F238E27FC236}">
                <a16:creationId xmlns:a16="http://schemas.microsoft.com/office/drawing/2014/main" id="{92455FDD-D4A9-302F-A54A-76C1B122BDD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306648">
            <a:off x="8577629" y="7684994"/>
            <a:ext cx="3609427" cy="462127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25" name="Platshållare för bild 22">
            <a:extLst>
              <a:ext uri="{FF2B5EF4-FFF2-40B4-BE49-F238E27FC236}">
                <a16:creationId xmlns:a16="http://schemas.microsoft.com/office/drawing/2014/main" id="{3A89F647-C3CB-4697-6B06-2E18921464F7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327195">
            <a:off x="8640144" y="3589876"/>
            <a:ext cx="4023406" cy="3872217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1644844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tshållare för bild 22">
            <a:extLst>
              <a:ext uri="{FF2B5EF4-FFF2-40B4-BE49-F238E27FC236}">
                <a16:creationId xmlns:a16="http://schemas.microsoft.com/office/drawing/2014/main" id="{52E58E77-CD63-16EA-29FF-10B66FA3DE17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 rot="21275977">
            <a:off x="1583515" y="2891203"/>
            <a:ext cx="4141395" cy="3956294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" name="Freeform 9">
            <a:extLst>
              <a:ext uri="{FF2B5EF4-FFF2-40B4-BE49-F238E27FC236}">
                <a16:creationId xmlns:a16="http://schemas.microsoft.com/office/drawing/2014/main" id="{B3991931-59FD-C654-9116-52FD71C2A1CE}"/>
              </a:ext>
            </a:extLst>
          </p:cNvPr>
          <p:cNvSpPr/>
          <p:nvPr userDrawn="1"/>
        </p:nvSpPr>
        <p:spPr>
          <a:xfrm rot="279460">
            <a:off x="5769120" y="1447104"/>
            <a:ext cx="10559762" cy="7392791"/>
          </a:xfrm>
          <a:custGeom>
            <a:avLst/>
            <a:gdLst/>
            <a:ahLst/>
            <a:cxnLst/>
            <a:rect l="l" t="t" r="r" b="b"/>
            <a:pathLst>
              <a:path w="5438261" h="6348730">
                <a:moveTo>
                  <a:pt x="5419090" y="0"/>
                </a:moveTo>
                <a:lnTo>
                  <a:pt x="19050" y="0"/>
                </a:lnTo>
                <a:cubicBezTo>
                  <a:pt x="8890" y="0"/>
                  <a:pt x="0" y="8890"/>
                  <a:pt x="0" y="20320"/>
                </a:cubicBezTo>
                <a:lnTo>
                  <a:pt x="0" y="6329680"/>
                </a:lnTo>
                <a:cubicBezTo>
                  <a:pt x="0" y="6339840"/>
                  <a:pt x="8890" y="6348730"/>
                  <a:pt x="19050" y="6348730"/>
                </a:cubicBezTo>
                <a:lnTo>
                  <a:pt x="5419090" y="6348730"/>
                </a:lnTo>
                <a:cubicBezTo>
                  <a:pt x="5429250" y="6348730"/>
                  <a:pt x="5438140" y="6339840"/>
                  <a:pt x="5438140" y="6329680"/>
                </a:cubicBezTo>
                <a:lnTo>
                  <a:pt x="5438140" y="20320"/>
                </a:lnTo>
                <a:cubicBezTo>
                  <a:pt x="5439410" y="8890"/>
                  <a:pt x="5430520" y="0"/>
                  <a:pt x="5419090" y="0"/>
                </a:cubicBezTo>
                <a:close/>
                <a:moveTo>
                  <a:pt x="5137150" y="314960"/>
                </a:moveTo>
                <a:lnTo>
                  <a:pt x="5137150" y="4970780"/>
                </a:lnTo>
                <a:cubicBezTo>
                  <a:pt x="5137150" y="4980940"/>
                  <a:pt x="5128260" y="4989830"/>
                  <a:pt x="5118100" y="4989830"/>
                </a:cubicBezTo>
                <a:lnTo>
                  <a:pt x="266700" y="4989830"/>
                </a:lnTo>
                <a:cubicBezTo>
                  <a:pt x="256540" y="4989830"/>
                  <a:pt x="247650" y="4980940"/>
                  <a:pt x="247650" y="4970780"/>
                </a:cubicBezTo>
                <a:lnTo>
                  <a:pt x="247650" y="314960"/>
                </a:lnTo>
                <a:cubicBezTo>
                  <a:pt x="247650" y="304800"/>
                  <a:pt x="256540" y="295910"/>
                  <a:pt x="266700" y="295910"/>
                </a:cubicBezTo>
                <a:lnTo>
                  <a:pt x="5118100" y="295910"/>
                </a:lnTo>
                <a:cubicBezTo>
                  <a:pt x="5129530" y="294640"/>
                  <a:pt x="5137150" y="303530"/>
                  <a:pt x="5137150" y="314960"/>
                </a:cubicBezTo>
                <a:close/>
              </a:path>
            </a:pathLst>
          </a:custGeom>
          <a:solidFill>
            <a:srgbClr val="F2F1EB"/>
          </a:solidFill>
        </p:spPr>
        <p:txBody>
          <a:bodyPr/>
          <a:lstStyle/>
          <a:p>
            <a:endParaRPr lang="sv-FI"/>
          </a:p>
        </p:txBody>
      </p:sp>
      <p:sp>
        <p:nvSpPr>
          <p:cNvPr id="5" name="Platshållare för bild 22">
            <a:extLst>
              <a:ext uri="{FF2B5EF4-FFF2-40B4-BE49-F238E27FC236}">
                <a16:creationId xmlns:a16="http://schemas.microsoft.com/office/drawing/2014/main" id="{B446D9C5-B986-AF79-A005-57CD56AE4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98772">
            <a:off x="6228747" y="1814780"/>
            <a:ext cx="9570131" cy="5438239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3" name="Freeform 9">
            <a:extLst>
              <a:ext uri="{FF2B5EF4-FFF2-40B4-BE49-F238E27FC236}">
                <a16:creationId xmlns:a16="http://schemas.microsoft.com/office/drawing/2014/main" id="{E4982B7D-6A31-0FBD-F939-2D92A638C1FF}"/>
              </a:ext>
            </a:extLst>
          </p:cNvPr>
          <p:cNvSpPr/>
          <p:nvPr userDrawn="1"/>
        </p:nvSpPr>
        <p:spPr>
          <a:xfrm rot="21282404">
            <a:off x="1456166" y="2687520"/>
            <a:ext cx="4513561" cy="5178632"/>
          </a:xfrm>
          <a:custGeom>
            <a:avLst/>
            <a:gdLst/>
            <a:ahLst/>
            <a:cxnLst/>
            <a:rect l="l" t="t" r="r" b="b"/>
            <a:pathLst>
              <a:path w="5438261" h="6348730">
                <a:moveTo>
                  <a:pt x="5419090" y="0"/>
                </a:moveTo>
                <a:lnTo>
                  <a:pt x="19050" y="0"/>
                </a:lnTo>
                <a:cubicBezTo>
                  <a:pt x="8890" y="0"/>
                  <a:pt x="0" y="8890"/>
                  <a:pt x="0" y="20320"/>
                </a:cubicBezTo>
                <a:lnTo>
                  <a:pt x="0" y="6329680"/>
                </a:lnTo>
                <a:cubicBezTo>
                  <a:pt x="0" y="6339840"/>
                  <a:pt x="8890" y="6348730"/>
                  <a:pt x="19050" y="6348730"/>
                </a:cubicBezTo>
                <a:lnTo>
                  <a:pt x="5419090" y="6348730"/>
                </a:lnTo>
                <a:cubicBezTo>
                  <a:pt x="5429250" y="6348730"/>
                  <a:pt x="5438140" y="6339840"/>
                  <a:pt x="5438140" y="6329680"/>
                </a:cubicBezTo>
                <a:lnTo>
                  <a:pt x="5438140" y="20320"/>
                </a:lnTo>
                <a:cubicBezTo>
                  <a:pt x="5439410" y="8890"/>
                  <a:pt x="5430520" y="0"/>
                  <a:pt x="5419090" y="0"/>
                </a:cubicBezTo>
                <a:close/>
                <a:moveTo>
                  <a:pt x="5137150" y="314960"/>
                </a:moveTo>
                <a:lnTo>
                  <a:pt x="5137150" y="4970780"/>
                </a:lnTo>
                <a:cubicBezTo>
                  <a:pt x="5137150" y="4980940"/>
                  <a:pt x="5128260" y="4989830"/>
                  <a:pt x="5118100" y="4989830"/>
                </a:cubicBezTo>
                <a:lnTo>
                  <a:pt x="266700" y="4989830"/>
                </a:lnTo>
                <a:cubicBezTo>
                  <a:pt x="256540" y="4989830"/>
                  <a:pt x="247650" y="4980940"/>
                  <a:pt x="247650" y="4970780"/>
                </a:cubicBezTo>
                <a:lnTo>
                  <a:pt x="247650" y="314960"/>
                </a:lnTo>
                <a:cubicBezTo>
                  <a:pt x="247650" y="304800"/>
                  <a:pt x="256540" y="295910"/>
                  <a:pt x="266700" y="295910"/>
                </a:cubicBezTo>
                <a:lnTo>
                  <a:pt x="5118100" y="295910"/>
                </a:lnTo>
                <a:cubicBezTo>
                  <a:pt x="5129530" y="294640"/>
                  <a:pt x="5137150" y="303530"/>
                  <a:pt x="5137150" y="314960"/>
                </a:cubicBezTo>
                <a:close/>
              </a:path>
            </a:pathLst>
          </a:custGeom>
          <a:solidFill>
            <a:srgbClr val="F2F1EB"/>
          </a:solidFill>
        </p:spPr>
        <p:txBody>
          <a:bodyPr/>
          <a:lstStyle/>
          <a:p>
            <a:endParaRPr lang="sv-FI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4A8DCBA-3AB1-35F1-5626-7BE25988C1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306648">
            <a:off x="7090919" y="7716807"/>
            <a:ext cx="8181802" cy="462127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B44F1AE-0551-C536-67E1-113EBFFE003E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 rot="21282586">
            <a:off x="1976716" y="7030561"/>
            <a:ext cx="3609427" cy="462127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22610505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>
            <a:extLst>
              <a:ext uri="{FF2B5EF4-FFF2-40B4-BE49-F238E27FC236}">
                <a16:creationId xmlns:a16="http://schemas.microsoft.com/office/drawing/2014/main" id="{B3991931-59FD-C654-9116-52FD71C2A1CE}"/>
              </a:ext>
            </a:extLst>
          </p:cNvPr>
          <p:cNvSpPr/>
          <p:nvPr userDrawn="1"/>
        </p:nvSpPr>
        <p:spPr>
          <a:xfrm rot="21422260">
            <a:off x="3173458" y="1304080"/>
            <a:ext cx="10995171" cy="7678840"/>
          </a:xfrm>
          <a:custGeom>
            <a:avLst/>
            <a:gdLst/>
            <a:ahLst/>
            <a:cxnLst/>
            <a:rect l="l" t="t" r="r" b="b"/>
            <a:pathLst>
              <a:path w="5438261" h="6348730">
                <a:moveTo>
                  <a:pt x="5419090" y="0"/>
                </a:moveTo>
                <a:lnTo>
                  <a:pt x="19050" y="0"/>
                </a:lnTo>
                <a:cubicBezTo>
                  <a:pt x="8890" y="0"/>
                  <a:pt x="0" y="8890"/>
                  <a:pt x="0" y="20320"/>
                </a:cubicBezTo>
                <a:lnTo>
                  <a:pt x="0" y="6329680"/>
                </a:lnTo>
                <a:cubicBezTo>
                  <a:pt x="0" y="6339840"/>
                  <a:pt x="8890" y="6348730"/>
                  <a:pt x="19050" y="6348730"/>
                </a:cubicBezTo>
                <a:lnTo>
                  <a:pt x="5419090" y="6348730"/>
                </a:lnTo>
                <a:cubicBezTo>
                  <a:pt x="5429250" y="6348730"/>
                  <a:pt x="5438140" y="6339840"/>
                  <a:pt x="5438140" y="6329680"/>
                </a:cubicBezTo>
                <a:lnTo>
                  <a:pt x="5438140" y="20320"/>
                </a:lnTo>
                <a:cubicBezTo>
                  <a:pt x="5439410" y="8890"/>
                  <a:pt x="5430520" y="0"/>
                  <a:pt x="5419090" y="0"/>
                </a:cubicBezTo>
                <a:close/>
                <a:moveTo>
                  <a:pt x="5137150" y="314960"/>
                </a:moveTo>
                <a:lnTo>
                  <a:pt x="5137150" y="4970780"/>
                </a:lnTo>
                <a:cubicBezTo>
                  <a:pt x="5137150" y="4980940"/>
                  <a:pt x="5128260" y="4989830"/>
                  <a:pt x="5118100" y="4989830"/>
                </a:cubicBezTo>
                <a:lnTo>
                  <a:pt x="266700" y="4989830"/>
                </a:lnTo>
                <a:cubicBezTo>
                  <a:pt x="256540" y="4989830"/>
                  <a:pt x="247650" y="4980940"/>
                  <a:pt x="247650" y="4970780"/>
                </a:cubicBezTo>
                <a:lnTo>
                  <a:pt x="247650" y="314960"/>
                </a:lnTo>
                <a:cubicBezTo>
                  <a:pt x="247650" y="304800"/>
                  <a:pt x="256540" y="295910"/>
                  <a:pt x="266700" y="295910"/>
                </a:cubicBezTo>
                <a:lnTo>
                  <a:pt x="5118100" y="295910"/>
                </a:lnTo>
                <a:cubicBezTo>
                  <a:pt x="5129530" y="294640"/>
                  <a:pt x="5137150" y="303530"/>
                  <a:pt x="5137150" y="314960"/>
                </a:cubicBezTo>
                <a:close/>
              </a:path>
            </a:pathLst>
          </a:custGeom>
          <a:solidFill>
            <a:srgbClr val="F2F1EB"/>
          </a:solidFill>
        </p:spPr>
        <p:txBody>
          <a:bodyPr/>
          <a:lstStyle/>
          <a:p>
            <a:endParaRPr lang="sv-FI"/>
          </a:p>
        </p:txBody>
      </p:sp>
      <p:sp>
        <p:nvSpPr>
          <p:cNvPr id="5" name="Platshållare för bild 22">
            <a:extLst>
              <a:ext uri="{FF2B5EF4-FFF2-40B4-BE49-F238E27FC236}">
                <a16:creationId xmlns:a16="http://schemas.microsoft.com/office/drawing/2014/main" id="{B446D9C5-B986-AF79-A005-57CD56AE40AA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 rot="21413555">
            <a:off x="3653176" y="1669164"/>
            <a:ext cx="9914848" cy="5728480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74A8DCBA-3AB1-35F1-5626-7BE25988C152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 rot="21426393">
            <a:off x="4044784" y="7810646"/>
            <a:ext cx="8181802" cy="462127"/>
          </a:xfrm>
          <a:prstGeom prst="rect">
            <a:avLst/>
          </a:prstGeom>
        </p:spPr>
        <p:txBody>
          <a:bodyPr/>
          <a:lstStyle>
            <a:lvl1pPr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203661727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4F3E926C-2ED7-8D18-C916-F5F0C15E947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641801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ärmbild (finska)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6">
            <a:extLst>
              <a:ext uri="{FF2B5EF4-FFF2-40B4-BE49-F238E27FC236}">
                <a16:creationId xmlns:a16="http://schemas.microsoft.com/office/drawing/2014/main" id="{3B3605B6-87B4-F1DD-7EEC-5E6406E40546}"/>
              </a:ext>
            </a:extLst>
          </p:cNvPr>
          <p:cNvSpPr txBox="1"/>
          <p:nvPr userDrawn="1"/>
        </p:nvSpPr>
        <p:spPr>
          <a:xfrm>
            <a:off x="1219200" y="3800868"/>
            <a:ext cx="20116800" cy="128080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9858"/>
              </a:lnSpc>
            </a:pPr>
            <a:r>
              <a:rPr lang="en-US" sz="8800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KIELILÄHETTILÄSVIERAILU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A7A8C808-D16E-BA95-7045-7342C81F5785}"/>
              </a:ext>
            </a:extLst>
          </p:cNvPr>
          <p:cNvSpPr/>
          <p:nvPr userDrawn="1"/>
        </p:nvSpPr>
        <p:spPr>
          <a:xfrm>
            <a:off x="381000" y="323577"/>
            <a:ext cx="4009765" cy="1423467"/>
          </a:xfrm>
          <a:custGeom>
            <a:avLst/>
            <a:gdLst/>
            <a:ahLst/>
            <a:cxnLst/>
            <a:rect l="l" t="t" r="r" b="b"/>
            <a:pathLst>
              <a:path w="4009765" h="1423467">
                <a:moveTo>
                  <a:pt x="0" y="0"/>
                </a:moveTo>
                <a:lnTo>
                  <a:pt x="4009765" y="0"/>
                </a:lnTo>
                <a:lnTo>
                  <a:pt x="4009765" y="1423467"/>
                </a:lnTo>
                <a:lnTo>
                  <a:pt x="0" y="1423467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EEA83BB0-9B0E-6716-2FF3-F8A088621D7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610225" y="5143500"/>
            <a:ext cx="7067550" cy="982317"/>
          </a:xfrm>
          <a:prstGeom prst="rect">
            <a:avLst/>
          </a:prstGeom>
        </p:spPr>
        <p:txBody>
          <a:bodyPr/>
          <a:lstStyle>
            <a:lvl1pPr>
              <a:buNone/>
              <a:defRPr sz="54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Koulun nimi &amp; päivä</a:t>
            </a:r>
          </a:p>
        </p:txBody>
      </p:sp>
    </p:spTree>
    <p:extLst>
      <p:ext uri="{BB962C8B-B14F-4D97-AF65-F5344CB8AC3E}">
        <p14:creationId xmlns:p14="http://schemas.microsoft.com/office/powerpoint/2010/main" val="2231036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yrkantiga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Platshållare för bild 15">
            <a:extLst>
              <a:ext uri="{FF2B5EF4-FFF2-40B4-BE49-F238E27FC236}">
                <a16:creationId xmlns:a16="http://schemas.microsoft.com/office/drawing/2014/main" id="{A7E3F1F1-2E2F-35FF-1DF3-B56F959604C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977929" y="3687573"/>
            <a:ext cx="3952492" cy="3954154"/>
          </a:xfrm>
          <a:prstGeom prst="rect">
            <a:avLst/>
          </a:prstGeom>
          <a:noFill/>
          <a:effectLst>
            <a:softEdge rad="578651"/>
          </a:effectLst>
        </p:spPr>
        <p:txBody>
          <a:bodyPr/>
          <a:lstStyle/>
          <a:p>
            <a:endParaRPr lang="sv-FI"/>
          </a:p>
        </p:txBody>
      </p:sp>
      <p:sp>
        <p:nvSpPr>
          <p:cNvPr id="18" name="Platshållare för bild 15">
            <a:extLst>
              <a:ext uri="{FF2B5EF4-FFF2-40B4-BE49-F238E27FC236}">
                <a16:creationId xmlns:a16="http://schemas.microsoft.com/office/drawing/2014/main" id="{CB787836-484B-4769-B107-C996E8256D0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5071138" y="3669161"/>
            <a:ext cx="3870520" cy="3954154"/>
          </a:xfrm>
          <a:prstGeom prst="rect">
            <a:avLst/>
          </a:prstGeom>
          <a:effectLst>
            <a:softEdge rad="578651"/>
          </a:effectLst>
        </p:spPr>
        <p:txBody>
          <a:bodyPr/>
          <a:lstStyle/>
          <a:p>
            <a:endParaRPr lang="sv-FI"/>
          </a:p>
        </p:txBody>
      </p:sp>
      <p:sp>
        <p:nvSpPr>
          <p:cNvPr id="19" name="Platshållare för bild 15">
            <a:extLst>
              <a:ext uri="{FF2B5EF4-FFF2-40B4-BE49-F238E27FC236}">
                <a16:creationId xmlns:a16="http://schemas.microsoft.com/office/drawing/2014/main" id="{A0CD899D-3734-5C1D-AE1C-73C26515F76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9073457" y="3676367"/>
            <a:ext cx="3878495" cy="3954154"/>
          </a:xfrm>
          <a:prstGeom prst="rect">
            <a:avLst/>
          </a:prstGeom>
          <a:effectLst>
            <a:softEdge rad="578651"/>
          </a:effectLst>
        </p:spPr>
        <p:txBody>
          <a:bodyPr/>
          <a:lstStyle/>
          <a:p>
            <a:endParaRPr lang="sv-FI"/>
          </a:p>
        </p:txBody>
      </p:sp>
      <p:sp>
        <p:nvSpPr>
          <p:cNvPr id="20" name="Platshållare för bild 15">
            <a:extLst>
              <a:ext uri="{FF2B5EF4-FFF2-40B4-BE49-F238E27FC236}">
                <a16:creationId xmlns:a16="http://schemas.microsoft.com/office/drawing/2014/main" id="{5E29B8A5-02CF-21B4-4D54-A71C2E9A818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13083751" y="3669161"/>
            <a:ext cx="3878495" cy="3954154"/>
          </a:xfrm>
          <a:prstGeom prst="rect">
            <a:avLst/>
          </a:prstGeom>
          <a:effectLst>
            <a:softEdge rad="578651"/>
          </a:effectLst>
        </p:spPr>
        <p:txBody>
          <a:bodyPr/>
          <a:lstStyle/>
          <a:p>
            <a:endParaRPr lang="sv-FI"/>
          </a:p>
        </p:txBody>
      </p:sp>
      <p:sp>
        <p:nvSpPr>
          <p:cNvPr id="8" name="Platshållare för text 10">
            <a:extLst>
              <a:ext uri="{FF2B5EF4-FFF2-40B4-BE49-F238E27FC236}">
                <a16:creationId xmlns:a16="http://schemas.microsoft.com/office/drawing/2014/main" id="{0957D225-B5C3-DA8B-61FA-4638C3464A5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4" name="Rektangel 3">
            <a:extLst>
              <a:ext uri="{FF2B5EF4-FFF2-40B4-BE49-F238E27FC236}">
                <a16:creationId xmlns:a16="http://schemas.microsoft.com/office/drawing/2014/main" id="{FF9551B6-53C3-43CD-BF9C-A026CEEE57BF}"/>
              </a:ext>
            </a:extLst>
          </p:cNvPr>
          <p:cNvSpPr/>
          <p:nvPr userDrawn="1"/>
        </p:nvSpPr>
        <p:spPr>
          <a:xfrm>
            <a:off x="986847" y="3669161"/>
            <a:ext cx="3952492" cy="3954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6" name="Rektangel 5">
            <a:extLst>
              <a:ext uri="{FF2B5EF4-FFF2-40B4-BE49-F238E27FC236}">
                <a16:creationId xmlns:a16="http://schemas.microsoft.com/office/drawing/2014/main" id="{D9F87337-F6E0-94D5-8A4D-31445079C721}"/>
              </a:ext>
            </a:extLst>
          </p:cNvPr>
          <p:cNvSpPr/>
          <p:nvPr userDrawn="1"/>
        </p:nvSpPr>
        <p:spPr>
          <a:xfrm>
            <a:off x="9036458" y="3702813"/>
            <a:ext cx="3952492" cy="3954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7" name="Rektangel 6">
            <a:extLst>
              <a:ext uri="{FF2B5EF4-FFF2-40B4-BE49-F238E27FC236}">
                <a16:creationId xmlns:a16="http://schemas.microsoft.com/office/drawing/2014/main" id="{946F628C-9676-E520-3E78-4EE5F5D7C401}"/>
              </a:ext>
            </a:extLst>
          </p:cNvPr>
          <p:cNvSpPr/>
          <p:nvPr userDrawn="1"/>
        </p:nvSpPr>
        <p:spPr>
          <a:xfrm>
            <a:off x="5021112" y="3697611"/>
            <a:ext cx="3952492" cy="3954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9" name="Rektangel 8">
            <a:extLst>
              <a:ext uri="{FF2B5EF4-FFF2-40B4-BE49-F238E27FC236}">
                <a16:creationId xmlns:a16="http://schemas.microsoft.com/office/drawing/2014/main" id="{1C1A4FF0-EED7-C907-BDF9-CB4DB7933D22}"/>
              </a:ext>
            </a:extLst>
          </p:cNvPr>
          <p:cNvSpPr/>
          <p:nvPr userDrawn="1"/>
        </p:nvSpPr>
        <p:spPr>
          <a:xfrm>
            <a:off x="13046752" y="3669161"/>
            <a:ext cx="3952492" cy="3954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5864582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BC7959CB-34E6-69E7-B38D-133E86E04F72}"/>
              </a:ext>
            </a:extLst>
          </p:cNvPr>
          <p:cNvSpPr/>
          <p:nvPr userDrawn="1"/>
        </p:nvSpPr>
        <p:spPr>
          <a:xfrm>
            <a:off x="2775575" y="4246302"/>
            <a:ext cx="1794396" cy="1794396"/>
          </a:xfrm>
          <a:custGeom>
            <a:avLst/>
            <a:gdLst/>
            <a:ahLst/>
            <a:cxnLst/>
            <a:rect l="l" t="t" r="r" b="b"/>
            <a:pathLst>
              <a:path w="1794396" h="1794396">
                <a:moveTo>
                  <a:pt x="0" y="0"/>
                </a:moveTo>
                <a:lnTo>
                  <a:pt x="1794396" y="0"/>
                </a:lnTo>
                <a:lnTo>
                  <a:pt x="1794396" y="1794396"/>
                </a:lnTo>
                <a:lnTo>
                  <a:pt x="0" y="179439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A1C64087-F3B6-970A-9793-DF473CD6F29F}"/>
              </a:ext>
            </a:extLst>
          </p:cNvPr>
          <p:cNvSpPr/>
          <p:nvPr userDrawn="1"/>
        </p:nvSpPr>
        <p:spPr>
          <a:xfrm>
            <a:off x="2706405" y="4177132"/>
            <a:ext cx="1932727" cy="1932727"/>
          </a:xfrm>
          <a:custGeom>
            <a:avLst/>
            <a:gdLst/>
            <a:ahLst/>
            <a:cxnLst/>
            <a:rect l="l" t="t" r="r" b="b"/>
            <a:pathLst>
              <a:path w="1932727" h="1932727">
                <a:moveTo>
                  <a:pt x="0" y="0"/>
                </a:moveTo>
                <a:lnTo>
                  <a:pt x="1932727" y="0"/>
                </a:lnTo>
                <a:lnTo>
                  <a:pt x="1932727" y="1932727"/>
                </a:lnTo>
                <a:lnTo>
                  <a:pt x="0" y="1932727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62E999B6-3660-2915-0206-625CA50CF247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53000" y="4457695"/>
            <a:ext cx="11201400" cy="1371600"/>
          </a:xfrm>
          <a:prstGeom prst="rect">
            <a:avLst/>
          </a:prstGeom>
        </p:spPr>
        <p:txBody>
          <a:bodyPr/>
          <a:lstStyle>
            <a:lvl1pPr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332146539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0">
            <a:extLst>
              <a:ext uri="{FF2B5EF4-FFF2-40B4-BE49-F238E27FC236}">
                <a16:creationId xmlns:a16="http://schemas.microsoft.com/office/drawing/2014/main" id="{9C0C3BC8-B160-F327-8468-8EDA089A77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</p:spTree>
    <p:extLst>
      <p:ext uri="{BB962C8B-B14F-4D97-AF65-F5344CB8AC3E}">
        <p14:creationId xmlns:p14="http://schemas.microsoft.com/office/powerpoint/2010/main" val="160575113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or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tshållare för bild 5">
            <a:extLst>
              <a:ext uri="{FF2B5EF4-FFF2-40B4-BE49-F238E27FC236}">
                <a16:creationId xmlns:a16="http://schemas.microsoft.com/office/drawing/2014/main" id="{EC2824AD-FE83-7E78-71BD-E49C38723D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2112253" y="952500"/>
            <a:ext cx="14063493" cy="7910069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85DD604A-3740-A8A5-9F68-F6A97801D6B0}"/>
              </a:ext>
            </a:extLst>
          </p:cNvPr>
          <p:cNvSpPr/>
          <p:nvPr userDrawn="1"/>
        </p:nvSpPr>
        <p:spPr>
          <a:xfrm>
            <a:off x="2112253" y="952500"/>
            <a:ext cx="14063493" cy="7910069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6916904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bilder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BCA11EA0-F3FB-D94A-13FE-0EA61EBAC1A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600200" y="1587678"/>
            <a:ext cx="4724400" cy="7165975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7" name="Platshållare för bild 5">
            <a:extLst>
              <a:ext uri="{FF2B5EF4-FFF2-40B4-BE49-F238E27FC236}">
                <a16:creationId xmlns:a16="http://schemas.microsoft.com/office/drawing/2014/main" id="{60C3E6D9-D423-EE8D-3874-6D3B30FA88A3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6934200" y="1560512"/>
            <a:ext cx="4724400" cy="7165975"/>
          </a:xfrm>
          <a:prstGeom prst="rect">
            <a:avLst/>
          </a:prstGeom>
        </p:spPr>
        <p:txBody>
          <a:bodyPr/>
          <a:lstStyle/>
          <a:p>
            <a:endParaRPr lang="sv-FI"/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DB88ACCD-8D5E-EECC-9C7E-063FD41DBC4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2039600" y="2781300"/>
            <a:ext cx="5486400" cy="4343400"/>
          </a:xfrm>
          <a:prstGeom prst="rect">
            <a:avLst/>
          </a:prstGeom>
        </p:spPr>
        <p:txBody>
          <a:bodyPr/>
          <a:lstStyle>
            <a:lvl1pPr>
              <a:buFont typeface="Arial" panose="020B0604020202020204" pitchFamily="34" charset="0"/>
              <a:buChar char="•"/>
              <a:defRPr b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0A3A2564-D343-62B6-E84A-DD611B78C619}"/>
              </a:ext>
            </a:extLst>
          </p:cNvPr>
          <p:cNvSpPr/>
          <p:nvPr userDrawn="1"/>
        </p:nvSpPr>
        <p:spPr>
          <a:xfrm>
            <a:off x="1600200" y="1560512"/>
            <a:ext cx="4724400" cy="719314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2605287E-AC17-0640-5FE8-511C94F9F844}"/>
              </a:ext>
            </a:extLst>
          </p:cNvPr>
          <p:cNvSpPr/>
          <p:nvPr userDrawn="1"/>
        </p:nvSpPr>
        <p:spPr>
          <a:xfrm>
            <a:off x="6934200" y="1560512"/>
            <a:ext cx="4724400" cy="7165975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178176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is or Th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6">
            <a:extLst>
              <a:ext uri="{FF2B5EF4-FFF2-40B4-BE49-F238E27FC236}">
                <a16:creationId xmlns:a16="http://schemas.microsoft.com/office/drawing/2014/main" id="{FDBB54A4-4977-6397-A437-69D0A4AA77CF}"/>
              </a:ext>
            </a:extLst>
          </p:cNvPr>
          <p:cNvSpPr/>
          <p:nvPr userDrawn="1"/>
        </p:nvSpPr>
        <p:spPr>
          <a:xfrm>
            <a:off x="9144000" y="2775302"/>
            <a:ext cx="28914" cy="5782836"/>
          </a:xfrm>
          <a:custGeom>
            <a:avLst/>
            <a:gdLst/>
            <a:ahLst/>
            <a:cxnLst/>
            <a:rect l="l" t="t" r="r" b="b"/>
            <a:pathLst>
              <a:path w="28914" h="5782836">
                <a:moveTo>
                  <a:pt x="0" y="0"/>
                </a:moveTo>
                <a:lnTo>
                  <a:pt x="28914" y="0"/>
                </a:lnTo>
                <a:lnTo>
                  <a:pt x="28914" y="5782835"/>
                </a:lnTo>
                <a:lnTo>
                  <a:pt x="0" y="57828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3" name="Platshållare för text 6">
            <a:extLst>
              <a:ext uri="{FF2B5EF4-FFF2-40B4-BE49-F238E27FC236}">
                <a16:creationId xmlns:a16="http://schemas.microsoft.com/office/drawing/2014/main" id="{E1C1D775-D792-4C30-CA68-D1BCCA6F269F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1392123" y="7634501"/>
            <a:ext cx="3870521" cy="304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4" name="Platshållare för bild 15">
            <a:extLst>
              <a:ext uri="{FF2B5EF4-FFF2-40B4-BE49-F238E27FC236}">
                <a16:creationId xmlns:a16="http://schemas.microsoft.com/office/drawing/2014/main" id="{89E7FA20-F443-CA28-BD14-633F8987E9E8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1752600" y="3324225"/>
            <a:ext cx="6752886" cy="3954154"/>
          </a:xfrm>
          <a:prstGeom prst="rect">
            <a:avLst/>
          </a:prstGeom>
          <a:effectLst>
            <a:softEdge rad="578651"/>
          </a:effectLst>
        </p:spPr>
        <p:txBody>
          <a:bodyPr/>
          <a:lstStyle/>
          <a:p>
            <a:endParaRPr lang="sv-FI"/>
          </a:p>
        </p:txBody>
      </p:sp>
      <p:sp>
        <p:nvSpPr>
          <p:cNvPr id="6" name="Platshållare för text 6">
            <a:extLst>
              <a:ext uri="{FF2B5EF4-FFF2-40B4-BE49-F238E27FC236}">
                <a16:creationId xmlns:a16="http://schemas.microsoft.com/office/drawing/2014/main" id="{6EC25C9D-B815-F067-C97C-73FE64B1A5C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054269" y="7634501"/>
            <a:ext cx="3870521" cy="304800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9" name="Platshållare för bild 15">
            <a:extLst>
              <a:ext uri="{FF2B5EF4-FFF2-40B4-BE49-F238E27FC236}">
                <a16:creationId xmlns:a16="http://schemas.microsoft.com/office/drawing/2014/main" id="{FF80422C-D25E-3E00-C22E-CEC75120C582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>
          <a:xfrm>
            <a:off x="9782514" y="3324225"/>
            <a:ext cx="6752886" cy="3954154"/>
          </a:xfrm>
          <a:prstGeom prst="rect">
            <a:avLst/>
          </a:prstGeom>
          <a:effectLst>
            <a:softEdge rad="578651"/>
          </a:effectLst>
        </p:spPr>
        <p:txBody>
          <a:bodyPr/>
          <a:lstStyle/>
          <a:p>
            <a:endParaRPr lang="sv-FI"/>
          </a:p>
        </p:txBody>
      </p:sp>
      <p:sp>
        <p:nvSpPr>
          <p:cNvPr id="14" name="Platshållare för text 10">
            <a:extLst>
              <a:ext uri="{FF2B5EF4-FFF2-40B4-BE49-F238E27FC236}">
                <a16:creationId xmlns:a16="http://schemas.microsoft.com/office/drawing/2014/main" id="{08AE646A-290D-FDB9-D1D5-143A6063644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2" name="Rektangel 1">
            <a:extLst>
              <a:ext uri="{FF2B5EF4-FFF2-40B4-BE49-F238E27FC236}">
                <a16:creationId xmlns:a16="http://schemas.microsoft.com/office/drawing/2014/main" id="{7D3B29F4-46F2-A240-B1D5-FFA36B83D225}"/>
              </a:ext>
            </a:extLst>
          </p:cNvPr>
          <p:cNvSpPr/>
          <p:nvPr userDrawn="1"/>
        </p:nvSpPr>
        <p:spPr>
          <a:xfrm>
            <a:off x="1752600" y="3324225"/>
            <a:ext cx="6752886" cy="3954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3" name="Rektangel 2">
            <a:extLst>
              <a:ext uri="{FF2B5EF4-FFF2-40B4-BE49-F238E27FC236}">
                <a16:creationId xmlns:a16="http://schemas.microsoft.com/office/drawing/2014/main" id="{1E27852B-E1C6-165F-3E0C-EF236E6BFA9C}"/>
              </a:ext>
            </a:extLst>
          </p:cNvPr>
          <p:cNvSpPr/>
          <p:nvPr userDrawn="1"/>
        </p:nvSpPr>
        <p:spPr>
          <a:xfrm>
            <a:off x="9782514" y="3324225"/>
            <a:ext cx="6752886" cy="3954154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7707622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kussionsfrå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tshållare för text 10">
            <a:extLst>
              <a:ext uri="{FF2B5EF4-FFF2-40B4-BE49-F238E27FC236}">
                <a16:creationId xmlns:a16="http://schemas.microsoft.com/office/drawing/2014/main" id="{EC53C986-6E09-45A5-D723-90BB002E400F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295400" y="3848100"/>
            <a:ext cx="15240000" cy="1295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6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Diskussionsfråga</a:t>
            </a:r>
          </a:p>
        </p:txBody>
      </p:sp>
    </p:spTree>
    <p:extLst>
      <p:ext uri="{BB962C8B-B14F-4D97-AF65-F5344CB8AC3E}">
        <p14:creationId xmlns:p14="http://schemas.microsoft.com/office/powerpoint/2010/main" val="41272179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vå rut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6">
            <a:extLst>
              <a:ext uri="{FF2B5EF4-FFF2-40B4-BE49-F238E27FC236}">
                <a16:creationId xmlns:a16="http://schemas.microsoft.com/office/drawing/2014/main" id="{857BF58F-EA35-AFC9-8778-7D079F65973A}"/>
              </a:ext>
            </a:extLst>
          </p:cNvPr>
          <p:cNvSpPr/>
          <p:nvPr userDrawn="1"/>
        </p:nvSpPr>
        <p:spPr>
          <a:xfrm>
            <a:off x="1835425" y="3627059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CA0EE59F-AC7F-F8BB-708C-6BE80A0AEAB9}"/>
              </a:ext>
            </a:extLst>
          </p:cNvPr>
          <p:cNvSpPr/>
          <p:nvPr userDrawn="1"/>
        </p:nvSpPr>
        <p:spPr>
          <a:xfrm>
            <a:off x="9455639" y="3627059"/>
            <a:ext cx="7315200" cy="3271889"/>
          </a:xfrm>
          <a:custGeom>
            <a:avLst/>
            <a:gdLst/>
            <a:ahLst/>
            <a:cxnLst/>
            <a:rect l="l" t="t" r="r" b="b"/>
            <a:pathLst>
              <a:path w="7315200" h="3271889">
                <a:moveTo>
                  <a:pt x="0" y="0"/>
                </a:moveTo>
                <a:lnTo>
                  <a:pt x="7315200" y="0"/>
                </a:lnTo>
                <a:lnTo>
                  <a:pt x="7315200" y="3271890"/>
                </a:lnTo>
                <a:lnTo>
                  <a:pt x="0" y="327189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8" name="Platshållare för text 6">
            <a:extLst>
              <a:ext uri="{FF2B5EF4-FFF2-40B4-BE49-F238E27FC236}">
                <a16:creationId xmlns:a16="http://schemas.microsoft.com/office/drawing/2014/main" id="{417709F2-1726-6AA0-E10F-6C5F09D23C8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8400" y="4762499"/>
            <a:ext cx="6019800" cy="1676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  <p:sp>
        <p:nvSpPr>
          <p:cNvPr id="4" name="Platshållare för text 10">
            <a:extLst>
              <a:ext uri="{FF2B5EF4-FFF2-40B4-BE49-F238E27FC236}">
                <a16:creationId xmlns:a16="http://schemas.microsoft.com/office/drawing/2014/main" id="{974C6810-BAB5-5AFD-8072-25A6E97282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5" name="Platshållare för text 6">
            <a:extLst>
              <a:ext uri="{FF2B5EF4-FFF2-40B4-BE49-F238E27FC236}">
                <a16:creationId xmlns:a16="http://schemas.microsoft.com/office/drawing/2014/main" id="{8957F60E-415D-3FEA-FDB0-AA249040C12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10058400" y="4610100"/>
            <a:ext cx="6019800" cy="16764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407137481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p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8">
            <a:extLst>
              <a:ext uri="{FF2B5EF4-FFF2-40B4-BE49-F238E27FC236}">
                <a16:creationId xmlns:a16="http://schemas.microsoft.com/office/drawing/2014/main" id="{5A6964E0-0641-ECAC-092B-A918DD983687}"/>
              </a:ext>
            </a:extLst>
          </p:cNvPr>
          <p:cNvSpPr/>
          <p:nvPr userDrawn="1"/>
        </p:nvSpPr>
        <p:spPr>
          <a:xfrm>
            <a:off x="2724055" y="5263534"/>
            <a:ext cx="1825180" cy="1387135"/>
          </a:xfrm>
          <a:custGeom>
            <a:avLst/>
            <a:gdLst/>
            <a:ahLst/>
            <a:cxnLst/>
            <a:rect l="l" t="t" r="r" b="b"/>
            <a:pathLst>
              <a:path w="1825180" h="1387135">
                <a:moveTo>
                  <a:pt x="0" y="0"/>
                </a:moveTo>
                <a:lnTo>
                  <a:pt x="1825180" y="0"/>
                </a:lnTo>
                <a:lnTo>
                  <a:pt x="1825180" y="1387135"/>
                </a:lnTo>
                <a:lnTo>
                  <a:pt x="0" y="138713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27" b="-27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6" name="Platshållare för text 6">
            <a:extLst>
              <a:ext uri="{FF2B5EF4-FFF2-40B4-BE49-F238E27FC236}">
                <a16:creationId xmlns:a16="http://schemas.microsoft.com/office/drawing/2014/main" id="{C0C4C56D-5255-8CF9-7555-2A825CF09CC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3779289" y="8039100"/>
            <a:ext cx="10729422" cy="796795"/>
          </a:xfrm>
          <a:prstGeom prst="rect">
            <a:avLst/>
          </a:prstGeom>
        </p:spPr>
        <p:txBody>
          <a:bodyPr/>
          <a:lstStyle>
            <a:lvl1pPr algn="ctr">
              <a:buNone/>
              <a:defRPr sz="36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Här kan du t.ex. sätta olika ikoner!</a:t>
            </a:r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7C5E35B1-36AC-7A08-4650-6072D2C9E50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3200400" y="1028700"/>
            <a:ext cx="11763799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12" name="Ellips 11">
            <a:extLst>
              <a:ext uri="{FF2B5EF4-FFF2-40B4-BE49-F238E27FC236}">
                <a16:creationId xmlns:a16="http://schemas.microsoft.com/office/drawing/2014/main" id="{49B367D8-D3A8-7116-4205-8D1ECFB4C8E4}"/>
              </a:ext>
            </a:extLst>
          </p:cNvPr>
          <p:cNvSpPr/>
          <p:nvPr userDrawn="1"/>
        </p:nvSpPr>
        <p:spPr>
          <a:xfrm>
            <a:off x="2724055" y="4626520"/>
            <a:ext cx="2661161" cy="2661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3" name="Ellips 12">
            <a:extLst>
              <a:ext uri="{FF2B5EF4-FFF2-40B4-BE49-F238E27FC236}">
                <a16:creationId xmlns:a16="http://schemas.microsoft.com/office/drawing/2014/main" id="{78E53884-60FC-35F2-D61D-46451C058BFD}"/>
              </a:ext>
            </a:extLst>
          </p:cNvPr>
          <p:cNvSpPr/>
          <p:nvPr userDrawn="1"/>
        </p:nvSpPr>
        <p:spPr>
          <a:xfrm>
            <a:off x="5861560" y="4626520"/>
            <a:ext cx="2661161" cy="2661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4" name="Ellips 13">
            <a:extLst>
              <a:ext uri="{FF2B5EF4-FFF2-40B4-BE49-F238E27FC236}">
                <a16:creationId xmlns:a16="http://schemas.microsoft.com/office/drawing/2014/main" id="{11A7018C-FBFC-21F8-9332-F6EB357FCD85}"/>
              </a:ext>
            </a:extLst>
          </p:cNvPr>
          <p:cNvSpPr/>
          <p:nvPr userDrawn="1"/>
        </p:nvSpPr>
        <p:spPr>
          <a:xfrm>
            <a:off x="9082299" y="4626520"/>
            <a:ext cx="2661161" cy="2661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5" name="Ellips 14">
            <a:extLst>
              <a:ext uri="{FF2B5EF4-FFF2-40B4-BE49-F238E27FC236}">
                <a16:creationId xmlns:a16="http://schemas.microsoft.com/office/drawing/2014/main" id="{58324B16-ED3F-B734-FB24-8C26B605E101}"/>
              </a:ext>
            </a:extLst>
          </p:cNvPr>
          <p:cNvSpPr/>
          <p:nvPr userDrawn="1"/>
        </p:nvSpPr>
        <p:spPr>
          <a:xfrm>
            <a:off x="12303038" y="4626520"/>
            <a:ext cx="2661161" cy="2661162"/>
          </a:xfrm>
          <a:prstGeom prst="ellipse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FI"/>
          </a:p>
        </p:txBody>
      </p:sp>
      <p:sp>
        <p:nvSpPr>
          <p:cNvPr id="17" name="Platshållare för text 6">
            <a:extLst>
              <a:ext uri="{FF2B5EF4-FFF2-40B4-BE49-F238E27FC236}">
                <a16:creationId xmlns:a16="http://schemas.microsoft.com/office/drawing/2014/main" id="{63456981-76D0-0ACB-EC11-404E994704F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895599" y="3846527"/>
            <a:ext cx="2203963" cy="644971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Tips</a:t>
            </a:r>
          </a:p>
        </p:txBody>
      </p:sp>
      <p:sp>
        <p:nvSpPr>
          <p:cNvPr id="19" name="Platshållare för text 6">
            <a:extLst>
              <a:ext uri="{FF2B5EF4-FFF2-40B4-BE49-F238E27FC236}">
                <a16:creationId xmlns:a16="http://schemas.microsoft.com/office/drawing/2014/main" id="{E54D14C0-4630-51A2-97CB-5F1C21195B57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172198" y="3846527"/>
            <a:ext cx="2057402" cy="644971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Tips</a:t>
            </a:r>
          </a:p>
        </p:txBody>
      </p:sp>
      <p:sp>
        <p:nvSpPr>
          <p:cNvPr id="20" name="Platshållare för text 6">
            <a:extLst>
              <a:ext uri="{FF2B5EF4-FFF2-40B4-BE49-F238E27FC236}">
                <a16:creationId xmlns:a16="http://schemas.microsoft.com/office/drawing/2014/main" id="{00EA0FDA-7DB7-D9DD-AD9D-A54DF8728210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9372599" y="3846527"/>
            <a:ext cx="2057402" cy="644971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Tips</a:t>
            </a:r>
          </a:p>
        </p:txBody>
      </p:sp>
      <p:sp>
        <p:nvSpPr>
          <p:cNvPr id="21" name="Platshållare för text 6">
            <a:extLst>
              <a:ext uri="{FF2B5EF4-FFF2-40B4-BE49-F238E27FC236}">
                <a16:creationId xmlns:a16="http://schemas.microsoft.com/office/drawing/2014/main" id="{62629326-F385-2559-FFC2-C1017B14EF75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12502637" y="3825904"/>
            <a:ext cx="2203963" cy="644971"/>
          </a:xfrm>
          <a:prstGeom prst="rect">
            <a:avLst/>
          </a:prstGeom>
        </p:spPr>
        <p:txBody>
          <a:bodyPr/>
          <a:lstStyle>
            <a:lvl1pPr algn="ctr">
              <a:buNone/>
              <a:defRPr sz="24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Tips</a:t>
            </a:r>
          </a:p>
        </p:txBody>
      </p:sp>
    </p:spTree>
    <p:extLst>
      <p:ext uri="{BB962C8B-B14F-4D97-AF65-F5344CB8AC3E}">
        <p14:creationId xmlns:p14="http://schemas.microsoft.com/office/powerpoint/2010/main" val="425156455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alaute - Finskspråkiga sk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D6C80902-58B7-4BAC-88A6-7B62D2924E26}"/>
              </a:ext>
            </a:extLst>
          </p:cNvPr>
          <p:cNvGrpSpPr/>
          <p:nvPr userDrawn="1"/>
        </p:nvGrpSpPr>
        <p:grpSpPr>
          <a:xfrm>
            <a:off x="10395360" y="3092728"/>
            <a:ext cx="5603789" cy="5603789"/>
            <a:chOff x="0" y="0"/>
            <a:chExt cx="812800" cy="81280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573D5D21-3271-E5A1-C581-ACBC5D330DDF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1776" y="0"/>
                  </a:moveTo>
                  <a:lnTo>
                    <a:pt x="781024" y="0"/>
                  </a:lnTo>
                  <a:cubicBezTo>
                    <a:pt x="789452" y="0"/>
                    <a:pt x="797534" y="3348"/>
                    <a:pt x="803493" y="9307"/>
                  </a:cubicBezTo>
                  <a:cubicBezTo>
                    <a:pt x="809452" y="15266"/>
                    <a:pt x="812800" y="23348"/>
                    <a:pt x="812800" y="31776"/>
                  </a:cubicBezTo>
                  <a:lnTo>
                    <a:pt x="812800" y="781024"/>
                  </a:lnTo>
                  <a:cubicBezTo>
                    <a:pt x="812800" y="789452"/>
                    <a:pt x="809452" y="797534"/>
                    <a:pt x="803493" y="803493"/>
                  </a:cubicBezTo>
                  <a:cubicBezTo>
                    <a:pt x="797534" y="809452"/>
                    <a:pt x="789452" y="812800"/>
                    <a:pt x="781024" y="812800"/>
                  </a:cubicBezTo>
                  <a:lnTo>
                    <a:pt x="31776" y="812800"/>
                  </a:lnTo>
                  <a:cubicBezTo>
                    <a:pt x="23348" y="812800"/>
                    <a:pt x="15266" y="809452"/>
                    <a:pt x="9307" y="803493"/>
                  </a:cubicBezTo>
                  <a:cubicBezTo>
                    <a:pt x="3348" y="797534"/>
                    <a:pt x="0" y="789452"/>
                    <a:pt x="0" y="781024"/>
                  </a:cubicBezTo>
                  <a:lnTo>
                    <a:pt x="0" y="31776"/>
                  </a:lnTo>
                  <a:cubicBezTo>
                    <a:pt x="0" y="23348"/>
                    <a:pt x="3348" y="15266"/>
                    <a:pt x="9307" y="9307"/>
                  </a:cubicBezTo>
                  <a:cubicBezTo>
                    <a:pt x="15266" y="3348"/>
                    <a:pt x="23348" y="0"/>
                    <a:pt x="31776" y="0"/>
                  </a:cubicBez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4" name="Freeform 9">
            <a:extLst>
              <a:ext uri="{FF2B5EF4-FFF2-40B4-BE49-F238E27FC236}">
                <a16:creationId xmlns:a16="http://schemas.microsoft.com/office/drawing/2014/main" id="{4082C740-5D49-864A-92F5-533068D6B62C}"/>
              </a:ext>
            </a:extLst>
          </p:cNvPr>
          <p:cNvSpPr/>
          <p:nvPr userDrawn="1"/>
        </p:nvSpPr>
        <p:spPr>
          <a:xfrm>
            <a:off x="4155835" y="3499248"/>
            <a:ext cx="3288503" cy="3288503"/>
          </a:xfrm>
          <a:custGeom>
            <a:avLst/>
            <a:gdLst/>
            <a:ahLst/>
            <a:cxnLst/>
            <a:rect l="l" t="t" r="r" b="b"/>
            <a:pathLst>
              <a:path w="3288503" h="3288503">
                <a:moveTo>
                  <a:pt x="0" y="0"/>
                </a:moveTo>
                <a:lnTo>
                  <a:pt x="3288504" y="0"/>
                </a:lnTo>
                <a:lnTo>
                  <a:pt x="3288504" y="3288504"/>
                </a:lnTo>
                <a:lnTo>
                  <a:pt x="0" y="3288504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8DD6E96C-92CC-F232-3E9D-E97043C1D442}"/>
              </a:ext>
            </a:extLst>
          </p:cNvPr>
          <p:cNvSpPr txBox="1"/>
          <p:nvPr userDrawn="1"/>
        </p:nvSpPr>
        <p:spPr>
          <a:xfrm>
            <a:off x="2514600" y="6896100"/>
            <a:ext cx="7505086" cy="4560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885"/>
              </a:lnSpc>
            </a:pPr>
            <a:r>
              <a:rPr lang="en-US" sz="277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kielilahettilaat.zapier.app</a:t>
            </a:r>
            <a:r>
              <a:rPr lang="en-US" sz="277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/palaute-oppilaat</a:t>
            </a:r>
            <a:endParaRPr lang="en-US" sz="2775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4" tooltip="https://kielilahettilaat.zapier.app/palaute-oppilaat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9B0AFA2E-26BF-C829-5F31-2AD07792B88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0095" y="7962900"/>
            <a:ext cx="8635009" cy="1512254"/>
          </a:xfrm>
          <a:prstGeom prst="rect">
            <a:avLst/>
          </a:prstGeom>
        </p:spPr>
        <p:txBody>
          <a:bodyPr/>
          <a:lstStyle>
            <a:lvl1pPr>
              <a:buNone/>
              <a:defRPr sz="4000" b="1" baseline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För besök till finskspråkiga skolor</a:t>
            </a:r>
          </a:p>
        </p:txBody>
      </p:sp>
      <p:sp>
        <p:nvSpPr>
          <p:cNvPr id="7" name="TextBox 16">
            <a:extLst>
              <a:ext uri="{FF2B5EF4-FFF2-40B4-BE49-F238E27FC236}">
                <a16:creationId xmlns:a16="http://schemas.microsoft.com/office/drawing/2014/main" id="{76873147-5465-59D7-81EE-648C0F15EA9A}"/>
              </a:ext>
            </a:extLst>
          </p:cNvPr>
          <p:cNvSpPr txBox="1"/>
          <p:nvPr userDrawn="1"/>
        </p:nvSpPr>
        <p:spPr>
          <a:xfrm>
            <a:off x="4256605" y="1790700"/>
            <a:ext cx="9774789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Muista</a:t>
            </a: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palaute</a:t>
            </a: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22600899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tbubb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3">
            <a:extLst>
              <a:ext uri="{FF2B5EF4-FFF2-40B4-BE49-F238E27FC236}">
                <a16:creationId xmlns:a16="http://schemas.microsoft.com/office/drawing/2014/main" id="{F0C99634-7F88-23C5-E6C8-6868BAEBFC7B}"/>
              </a:ext>
            </a:extLst>
          </p:cNvPr>
          <p:cNvSpPr/>
          <p:nvPr userDrawn="1"/>
        </p:nvSpPr>
        <p:spPr>
          <a:xfrm>
            <a:off x="4318179" y="1333500"/>
            <a:ext cx="9651642" cy="8264218"/>
          </a:xfrm>
          <a:custGeom>
            <a:avLst/>
            <a:gdLst/>
            <a:ahLst/>
            <a:cxnLst/>
            <a:rect l="l" t="t" r="r" b="b"/>
            <a:pathLst>
              <a:path w="9651642" h="8264218">
                <a:moveTo>
                  <a:pt x="0" y="0"/>
                </a:moveTo>
                <a:lnTo>
                  <a:pt x="9651642" y="0"/>
                </a:lnTo>
                <a:lnTo>
                  <a:pt x="9651642" y="8264218"/>
                </a:lnTo>
                <a:lnTo>
                  <a:pt x="0" y="826421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3" name="Platshållare för text 12">
            <a:extLst>
              <a:ext uri="{FF2B5EF4-FFF2-40B4-BE49-F238E27FC236}">
                <a16:creationId xmlns:a16="http://schemas.microsoft.com/office/drawing/2014/main" id="{DC2E3E5F-F2FF-8568-9715-5689EBCD01B3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6019800" y="4305300"/>
            <a:ext cx="6248400" cy="838200"/>
          </a:xfrm>
          <a:prstGeom prst="rect">
            <a:avLst/>
          </a:prstGeom>
        </p:spPr>
        <p:txBody>
          <a:bodyPr/>
          <a:lstStyle>
            <a:lvl1pPr algn="ctr">
              <a:buNone/>
              <a:defRPr sz="4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  <a:lvl2pPr>
              <a:buNone/>
              <a:defRPr/>
            </a:lvl2pPr>
            <a:lvl3pPr>
              <a:buNone/>
              <a:defRPr/>
            </a:lvl3pPr>
            <a:lvl4pPr>
              <a:buNone/>
              <a:defRPr/>
            </a:lvl4pPr>
            <a:lvl5pPr>
              <a:buNone/>
              <a:defRPr/>
            </a:lvl5pPr>
          </a:lstStyle>
          <a:p>
            <a:pPr lvl="0"/>
            <a:r>
              <a:rPr lang="sv-SE" dirty="0"/>
              <a:t>Fråga/aktiverande övning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eedback - Svenskspråkiga skol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7">
            <a:extLst>
              <a:ext uri="{FF2B5EF4-FFF2-40B4-BE49-F238E27FC236}">
                <a16:creationId xmlns:a16="http://schemas.microsoft.com/office/drawing/2014/main" id="{23DA9844-180F-4A7C-3C96-131B3266209B}"/>
              </a:ext>
            </a:extLst>
          </p:cNvPr>
          <p:cNvGrpSpPr/>
          <p:nvPr userDrawn="1"/>
        </p:nvGrpSpPr>
        <p:grpSpPr>
          <a:xfrm>
            <a:off x="10395360" y="2968711"/>
            <a:ext cx="5603789" cy="5603789"/>
            <a:chOff x="0" y="0"/>
            <a:chExt cx="812800" cy="812800"/>
          </a:xfrm>
        </p:grpSpPr>
        <p:sp>
          <p:nvSpPr>
            <p:cNvPr id="3" name="Freeform 8">
              <a:extLst>
                <a:ext uri="{FF2B5EF4-FFF2-40B4-BE49-F238E27FC236}">
                  <a16:creationId xmlns:a16="http://schemas.microsoft.com/office/drawing/2014/main" id="{DE98369A-F816-56D2-CB10-F35583032830}"/>
                </a:ext>
              </a:extLst>
            </p:cNvPr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31776" y="0"/>
                  </a:moveTo>
                  <a:lnTo>
                    <a:pt x="781024" y="0"/>
                  </a:lnTo>
                  <a:cubicBezTo>
                    <a:pt x="789452" y="0"/>
                    <a:pt x="797534" y="3348"/>
                    <a:pt x="803493" y="9307"/>
                  </a:cubicBezTo>
                  <a:cubicBezTo>
                    <a:pt x="809452" y="15266"/>
                    <a:pt x="812800" y="23348"/>
                    <a:pt x="812800" y="31776"/>
                  </a:cubicBezTo>
                  <a:lnTo>
                    <a:pt x="812800" y="781024"/>
                  </a:lnTo>
                  <a:cubicBezTo>
                    <a:pt x="812800" y="789452"/>
                    <a:pt x="809452" y="797534"/>
                    <a:pt x="803493" y="803493"/>
                  </a:cubicBezTo>
                  <a:cubicBezTo>
                    <a:pt x="797534" y="809452"/>
                    <a:pt x="789452" y="812800"/>
                    <a:pt x="781024" y="812800"/>
                  </a:cubicBezTo>
                  <a:lnTo>
                    <a:pt x="31776" y="812800"/>
                  </a:lnTo>
                  <a:cubicBezTo>
                    <a:pt x="23348" y="812800"/>
                    <a:pt x="15266" y="809452"/>
                    <a:pt x="9307" y="803493"/>
                  </a:cubicBezTo>
                  <a:cubicBezTo>
                    <a:pt x="3348" y="797534"/>
                    <a:pt x="0" y="789452"/>
                    <a:pt x="0" y="781024"/>
                  </a:cubicBezTo>
                  <a:lnTo>
                    <a:pt x="0" y="31776"/>
                  </a:lnTo>
                  <a:cubicBezTo>
                    <a:pt x="0" y="23348"/>
                    <a:pt x="3348" y="15266"/>
                    <a:pt x="9307" y="9307"/>
                  </a:cubicBezTo>
                  <a:cubicBezTo>
                    <a:pt x="15266" y="3348"/>
                    <a:pt x="23348" y="0"/>
                    <a:pt x="31776" y="0"/>
                  </a:cubicBezTo>
                  <a:close/>
                </a:path>
              </a:pathLst>
            </a:custGeom>
            <a:blipFill>
              <a:blip r:embed="rId2"/>
              <a:stretch>
                <a:fillRect l="-25000" r="-25000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4" name="Freeform 9">
            <a:extLst>
              <a:ext uri="{FF2B5EF4-FFF2-40B4-BE49-F238E27FC236}">
                <a16:creationId xmlns:a16="http://schemas.microsoft.com/office/drawing/2014/main" id="{437F63A4-5C81-38F9-F61F-28979F1E3CA3}"/>
              </a:ext>
            </a:extLst>
          </p:cNvPr>
          <p:cNvSpPr/>
          <p:nvPr userDrawn="1"/>
        </p:nvSpPr>
        <p:spPr>
          <a:xfrm>
            <a:off x="3790773" y="3510276"/>
            <a:ext cx="3266448" cy="3266448"/>
          </a:xfrm>
          <a:custGeom>
            <a:avLst/>
            <a:gdLst/>
            <a:ahLst/>
            <a:cxnLst/>
            <a:rect l="l" t="t" r="r" b="b"/>
            <a:pathLst>
              <a:path w="3266448" h="3266448">
                <a:moveTo>
                  <a:pt x="0" y="0"/>
                </a:moveTo>
                <a:lnTo>
                  <a:pt x="3266449" y="0"/>
                </a:lnTo>
                <a:lnTo>
                  <a:pt x="3266449" y="3266448"/>
                </a:lnTo>
                <a:lnTo>
                  <a:pt x="0" y="3266448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A3CDDC1C-8580-E1BF-9552-67024358FA5F}"/>
              </a:ext>
            </a:extLst>
          </p:cNvPr>
          <p:cNvSpPr txBox="1"/>
          <p:nvPr userDrawn="1"/>
        </p:nvSpPr>
        <p:spPr>
          <a:xfrm>
            <a:off x="2288851" y="6972300"/>
            <a:ext cx="6517499" cy="4560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3885"/>
              </a:lnSpc>
            </a:pPr>
            <a:r>
              <a:rPr lang="en-US" sz="2775" dirty="0" err="1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kielilahettilaat.zapier.app</a:t>
            </a:r>
            <a:r>
              <a:rPr lang="en-US" sz="2775" dirty="0">
                <a:solidFill>
                  <a:srgbClr val="000000"/>
                </a:solidFill>
                <a:latin typeface="Arimo"/>
                <a:ea typeface="Arimo"/>
                <a:cs typeface="Arimo"/>
                <a:sym typeface="Arimo"/>
              </a:rPr>
              <a:t>/feedback-elever</a:t>
            </a:r>
            <a:endParaRPr lang="en-US" sz="2775" dirty="0">
              <a:solidFill>
                <a:srgbClr val="000000"/>
              </a:solidFill>
              <a:latin typeface="Arimo"/>
              <a:ea typeface="Arimo"/>
              <a:cs typeface="Arimo"/>
              <a:sym typeface="Arimo"/>
              <a:hlinkClick r:id="rId4" tooltip="https://kielilahettilaat.zapier.app/feedback-elever"/>
            </a:endParaRPr>
          </a:p>
        </p:txBody>
      </p:sp>
      <p:sp>
        <p:nvSpPr>
          <p:cNvPr id="9" name="Platshållare för text 10">
            <a:extLst>
              <a:ext uri="{FF2B5EF4-FFF2-40B4-BE49-F238E27FC236}">
                <a16:creationId xmlns:a16="http://schemas.microsoft.com/office/drawing/2014/main" id="{30C41A12-2562-341D-4BEE-FB7B3212C5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230095" y="7962900"/>
            <a:ext cx="8635009" cy="1512254"/>
          </a:xfrm>
          <a:prstGeom prst="rect">
            <a:avLst/>
          </a:prstGeom>
        </p:spPr>
        <p:txBody>
          <a:bodyPr/>
          <a:lstStyle>
            <a:lvl1pPr>
              <a:buNone/>
              <a:defRPr sz="4000" b="1" baseline="0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För besök till svenskspråkiga skolor</a:t>
            </a:r>
          </a:p>
        </p:txBody>
      </p:sp>
      <p:sp>
        <p:nvSpPr>
          <p:cNvPr id="5" name="TextBox 16">
            <a:extLst>
              <a:ext uri="{FF2B5EF4-FFF2-40B4-BE49-F238E27FC236}">
                <a16:creationId xmlns:a16="http://schemas.microsoft.com/office/drawing/2014/main" id="{D7FEDE40-6218-C5EB-77CA-3380C50CA8DD}"/>
              </a:ext>
            </a:extLst>
          </p:cNvPr>
          <p:cNvSpPr txBox="1"/>
          <p:nvPr userDrawn="1"/>
        </p:nvSpPr>
        <p:spPr>
          <a:xfrm>
            <a:off x="4256605" y="1694329"/>
            <a:ext cx="9774789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Kom </a:t>
            </a: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ihåg</a:t>
            </a: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feedbacken</a:t>
            </a: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757696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u är ditt eget livs språkambassadö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3">
            <a:extLst>
              <a:ext uri="{FF2B5EF4-FFF2-40B4-BE49-F238E27FC236}">
                <a16:creationId xmlns:a16="http://schemas.microsoft.com/office/drawing/2014/main" id="{16F279B9-9A50-B326-52A7-93C2A8D3E39C}"/>
              </a:ext>
            </a:extLst>
          </p:cNvPr>
          <p:cNvSpPr/>
          <p:nvPr userDrawn="1"/>
        </p:nvSpPr>
        <p:spPr>
          <a:xfrm>
            <a:off x="14982703" y="3734696"/>
            <a:ext cx="1251718" cy="3059754"/>
          </a:xfrm>
          <a:custGeom>
            <a:avLst/>
            <a:gdLst/>
            <a:ahLst/>
            <a:cxnLst/>
            <a:rect l="l" t="t" r="r" b="b"/>
            <a:pathLst>
              <a:path w="1251718" h="3059754">
                <a:moveTo>
                  <a:pt x="0" y="0"/>
                </a:moveTo>
                <a:lnTo>
                  <a:pt x="1251718" y="0"/>
                </a:lnTo>
                <a:lnTo>
                  <a:pt x="1251718" y="3059754"/>
                </a:lnTo>
                <a:lnTo>
                  <a:pt x="0" y="305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26B86EBD-B58B-9052-4EF8-9300CFFF59AC}"/>
              </a:ext>
            </a:extLst>
          </p:cNvPr>
          <p:cNvSpPr/>
          <p:nvPr userDrawn="1"/>
        </p:nvSpPr>
        <p:spPr>
          <a:xfrm>
            <a:off x="1550636" y="3411219"/>
            <a:ext cx="1486761" cy="3464562"/>
          </a:xfrm>
          <a:custGeom>
            <a:avLst/>
            <a:gdLst/>
            <a:ahLst/>
            <a:cxnLst/>
            <a:rect l="l" t="t" r="r" b="b"/>
            <a:pathLst>
              <a:path w="1486761" h="3464562">
                <a:moveTo>
                  <a:pt x="0" y="0"/>
                </a:moveTo>
                <a:lnTo>
                  <a:pt x="1486761" y="0"/>
                </a:lnTo>
                <a:lnTo>
                  <a:pt x="1486761" y="3464562"/>
                </a:lnTo>
                <a:lnTo>
                  <a:pt x="0" y="3464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CC7784FE-CFE3-C9C7-2691-2EBF64BC68F4}"/>
              </a:ext>
            </a:extLst>
          </p:cNvPr>
          <p:cNvSpPr txBox="1"/>
          <p:nvPr userDrawn="1"/>
        </p:nvSpPr>
        <p:spPr>
          <a:xfrm>
            <a:off x="3305297" y="3715646"/>
            <a:ext cx="11677407" cy="283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44"/>
              </a:lnSpc>
            </a:pPr>
            <a:r>
              <a:rPr lang="en-US" sz="9287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Du </a:t>
            </a:r>
            <a:r>
              <a:rPr lang="en-US" sz="9287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är</a:t>
            </a:r>
            <a:r>
              <a:rPr lang="en-US" sz="9287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9287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ditt</a:t>
            </a:r>
            <a:r>
              <a:rPr lang="en-US" sz="9287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9287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eget</a:t>
            </a:r>
            <a:r>
              <a:rPr lang="en-US" sz="9287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  <a:r>
              <a:rPr lang="en-US" sz="9287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livs</a:t>
            </a:r>
            <a:r>
              <a:rPr lang="en-US" sz="9287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 </a:t>
            </a:r>
          </a:p>
          <a:p>
            <a:pPr algn="ctr">
              <a:lnSpc>
                <a:spcPts val="11144"/>
              </a:lnSpc>
              <a:spcBef>
                <a:spcPct val="0"/>
              </a:spcBef>
            </a:pPr>
            <a:r>
              <a:rPr lang="en-US" sz="9287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språkambassadör</a:t>
            </a:r>
            <a:endParaRPr lang="en-US" sz="9287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24963903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let oman elämäsi kielilähettilä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1DE357E5-B3D5-AC67-2CAC-0B5D1BAB5AB1}"/>
              </a:ext>
            </a:extLst>
          </p:cNvPr>
          <p:cNvSpPr txBox="1"/>
          <p:nvPr userDrawn="1"/>
        </p:nvSpPr>
        <p:spPr>
          <a:xfrm>
            <a:off x="3654938" y="3715646"/>
            <a:ext cx="10978124" cy="28366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11144"/>
              </a:lnSpc>
            </a:pPr>
            <a:r>
              <a:rPr lang="en-US" sz="9287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olet oman elämäsi</a:t>
            </a:r>
          </a:p>
          <a:p>
            <a:pPr algn="ctr">
              <a:lnSpc>
                <a:spcPts val="11144"/>
              </a:lnSpc>
              <a:spcBef>
                <a:spcPct val="0"/>
              </a:spcBef>
            </a:pPr>
            <a:r>
              <a:rPr lang="en-US" sz="9287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kielilähettiläs</a:t>
            </a:r>
          </a:p>
        </p:txBody>
      </p:sp>
      <p:sp>
        <p:nvSpPr>
          <p:cNvPr id="3" name="Freeform 4">
            <a:extLst>
              <a:ext uri="{FF2B5EF4-FFF2-40B4-BE49-F238E27FC236}">
                <a16:creationId xmlns:a16="http://schemas.microsoft.com/office/drawing/2014/main" id="{A8F6D1D7-4005-6824-B4A7-F68EC9310F00}"/>
              </a:ext>
            </a:extLst>
          </p:cNvPr>
          <p:cNvSpPr/>
          <p:nvPr userDrawn="1"/>
        </p:nvSpPr>
        <p:spPr>
          <a:xfrm>
            <a:off x="14982703" y="3734696"/>
            <a:ext cx="1251718" cy="3059754"/>
          </a:xfrm>
          <a:custGeom>
            <a:avLst/>
            <a:gdLst/>
            <a:ahLst/>
            <a:cxnLst/>
            <a:rect l="l" t="t" r="r" b="b"/>
            <a:pathLst>
              <a:path w="1251718" h="3059754">
                <a:moveTo>
                  <a:pt x="0" y="0"/>
                </a:moveTo>
                <a:lnTo>
                  <a:pt x="1251718" y="0"/>
                </a:lnTo>
                <a:lnTo>
                  <a:pt x="1251718" y="3059754"/>
                </a:lnTo>
                <a:lnTo>
                  <a:pt x="0" y="305975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4" name="Freeform 5">
            <a:extLst>
              <a:ext uri="{FF2B5EF4-FFF2-40B4-BE49-F238E27FC236}">
                <a16:creationId xmlns:a16="http://schemas.microsoft.com/office/drawing/2014/main" id="{66E1F645-19F2-5F1A-60E6-6A3735B192D1}"/>
              </a:ext>
            </a:extLst>
          </p:cNvPr>
          <p:cNvSpPr/>
          <p:nvPr userDrawn="1"/>
        </p:nvSpPr>
        <p:spPr>
          <a:xfrm>
            <a:off x="1940780" y="3411219"/>
            <a:ext cx="1486761" cy="3464562"/>
          </a:xfrm>
          <a:custGeom>
            <a:avLst/>
            <a:gdLst/>
            <a:ahLst/>
            <a:cxnLst/>
            <a:rect l="l" t="t" r="r" b="b"/>
            <a:pathLst>
              <a:path w="1486761" h="3464562">
                <a:moveTo>
                  <a:pt x="0" y="0"/>
                </a:moveTo>
                <a:lnTo>
                  <a:pt x="1486761" y="0"/>
                </a:lnTo>
                <a:lnTo>
                  <a:pt x="1486761" y="3464562"/>
                </a:lnTo>
                <a:lnTo>
                  <a:pt x="0" y="3464562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75211545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struktioner presentation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4">
            <a:extLst>
              <a:ext uri="{FF2B5EF4-FFF2-40B4-BE49-F238E27FC236}">
                <a16:creationId xmlns:a16="http://schemas.microsoft.com/office/drawing/2014/main" id="{FB6A8867-6CEC-D97A-CBE1-476CADCDB960}"/>
              </a:ext>
            </a:extLst>
          </p:cNvPr>
          <p:cNvSpPr txBox="1"/>
          <p:nvPr userDrawn="1"/>
        </p:nvSpPr>
        <p:spPr>
          <a:xfrm>
            <a:off x="461886" y="434128"/>
            <a:ext cx="6788181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9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INSTRUKTIONER PRESENTATIONSMALL</a:t>
            </a:r>
          </a:p>
        </p:txBody>
      </p:sp>
      <p:sp>
        <p:nvSpPr>
          <p:cNvPr id="9" name="Freeform 6">
            <a:extLst>
              <a:ext uri="{FF2B5EF4-FFF2-40B4-BE49-F238E27FC236}">
                <a16:creationId xmlns:a16="http://schemas.microsoft.com/office/drawing/2014/main" id="{73217469-794B-313C-32DA-CFAA9C96E233}"/>
              </a:ext>
            </a:extLst>
          </p:cNvPr>
          <p:cNvSpPr/>
          <p:nvPr userDrawn="1"/>
        </p:nvSpPr>
        <p:spPr>
          <a:xfrm>
            <a:off x="1093524" y="1944008"/>
            <a:ext cx="16165776" cy="7314292"/>
          </a:xfrm>
          <a:custGeom>
            <a:avLst/>
            <a:gdLst/>
            <a:ahLst/>
            <a:cxnLst/>
            <a:rect l="l" t="t" r="r" b="b"/>
            <a:pathLst>
              <a:path w="7724599" h="3495036">
                <a:moveTo>
                  <a:pt x="0" y="0"/>
                </a:moveTo>
                <a:lnTo>
                  <a:pt x="7724599" y="0"/>
                </a:lnTo>
                <a:lnTo>
                  <a:pt x="7724599" y="3495036"/>
                </a:lnTo>
                <a:lnTo>
                  <a:pt x="0" y="3495036"/>
                </a:lnTo>
                <a:close/>
              </a:path>
            </a:pathLst>
          </a:custGeom>
          <a:solidFill>
            <a:srgbClr val="EFE3DA">
              <a:alpha val="38824"/>
            </a:srgbClr>
          </a:solidFill>
        </p:spPr>
        <p:txBody>
          <a:bodyPr/>
          <a:lstStyle/>
          <a:p>
            <a:endParaRPr lang="sv-FI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7FF9F97-8C8E-7457-948E-044775A7081A}"/>
              </a:ext>
            </a:extLst>
          </p:cNvPr>
          <p:cNvSpPr txBox="1"/>
          <p:nvPr userDrawn="1"/>
        </p:nvSpPr>
        <p:spPr>
          <a:xfrm>
            <a:off x="1775502" y="3422788"/>
            <a:ext cx="14508857" cy="43281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här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presentationsmallen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skall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när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utför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språkambassadörbesök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Du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behöver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mallen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punkt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pricka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får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din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kreativa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frihet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genom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tolka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mallen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I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instruktionerna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hittar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riktlinjer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för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Språkambassadörernas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rf:s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varumärke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Det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viktigt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följer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varumärkets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riktlinje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så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föreningen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känns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igen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följer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samma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kommunikativa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stil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algn="l">
              <a:lnSpc>
                <a:spcPts val="3360"/>
              </a:lnSpc>
            </a:pPr>
            <a:endParaRPr lang="en-US" sz="2400" spc="2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60"/>
              </a:lnSpc>
            </a:pP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Kärnan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uppdrag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lekfullt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engagerande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sätt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väcka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åhörarens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motivation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lära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sig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genom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personliga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exempel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visa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berättelsernas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mångsidighet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lyckanden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men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även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misslyckanden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Det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hjälper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spc="24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denna</a:t>
            </a:r>
            <a:r>
              <a:rPr lang="en-US" sz="2400" spc="24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mall till med.</a:t>
            </a:r>
          </a:p>
          <a:p>
            <a:pPr algn="l">
              <a:lnSpc>
                <a:spcPts val="3360"/>
              </a:lnSpc>
            </a:pPr>
            <a:endParaRPr lang="en-US" sz="2400" spc="2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360"/>
              </a:lnSpc>
              <a:spcBef>
                <a:spcPct val="0"/>
              </a:spcBef>
            </a:pPr>
            <a:endParaRPr lang="en-US" sz="2400" spc="24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2C4DB1CE-75A3-CAD2-EB42-B499D1AEF93D}"/>
              </a:ext>
            </a:extLst>
          </p:cNvPr>
          <p:cNvSpPr txBox="1"/>
          <p:nvPr userDrawn="1"/>
        </p:nvSpPr>
        <p:spPr>
          <a:xfrm>
            <a:off x="1775502" y="2556505"/>
            <a:ext cx="2912352" cy="6300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5040"/>
              </a:lnSpc>
            </a:pPr>
            <a:r>
              <a:rPr lang="en-US" sz="3600" dirty="0">
                <a:solidFill>
                  <a:srgbClr val="01667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Hej!</a:t>
            </a:r>
          </a:p>
        </p:txBody>
      </p:sp>
      <p:sp>
        <p:nvSpPr>
          <p:cNvPr id="12" name="TextBox 10">
            <a:extLst>
              <a:ext uri="{FF2B5EF4-FFF2-40B4-BE49-F238E27FC236}">
                <a16:creationId xmlns:a16="http://schemas.microsoft.com/office/drawing/2014/main" id="{3D6FA797-D1F6-922C-B85A-4A4C9A92B2E5}"/>
              </a:ext>
            </a:extLst>
          </p:cNvPr>
          <p:cNvSpPr txBox="1"/>
          <p:nvPr userDrawn="1"/>
        </p:nvSpPr>
        <p:spPr>
          <a:xfrm>
            <a:off x="1775502" y="7310919"/>
            <a:ext cx="7563100" cy="83915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60"/>
              </a:lnSpc>
            </a:pP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Med </a:t>
            </a:r>
            <a:r>
              <a:rPr lang="en-US" sz="24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vänliga</a:t>
            </a: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hälsningar</a:t>
            </a:r>
            <a:r>
              <a:rPr lang="en-US" sz="240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</a:t>
            </a:r>
          </a:p>
          <a:p>
            <a:pPr algn="l">
              <a:lnSpc>
                <a:spcPts val="3360"/>
              </a:lnSpc>
              <a:spcBef>
                <a:spcPct val="0"/>
              </a:spcBef>
            </a:pPr>
            <a:r>
              <a:rPr lang="en-US" sz="2400" dirty="0" err="1">
                <a:solidFill>
                  <a:srgbClr val="000000"/>
                </a:solidFill>
                <a:latin typeface="Charmonman"/>
                <a:ea typeface="Charmonman"/>
                <a:cs typeface="Charmonman"/>
                <a:sym typeface="Charmonman"/>
              </a:rPr>
              <a:t>Språkambassadörernas</a:t>
            </a:r>
            <a:r>
              <a:rPr lang="en-US" sz="2400" dirty="0">
                <a:solidFill>
                  <a:srgbClr val="000000"/>
                </a:solidFill>
                <a:latin typeface="Charmonman"/>
                <a:ea typeface="Charmonman"/>
                <a:cs typeface="Charmonman"/>
                <a:sym typeface="Charmonman"/>
              </a:rPr>
              <a:t> </a:t>
            </a:r>
            <a:r>
              <a:rPr lang="en-US" sz="2400" dirty="0" err="1">
                <a:solidFill>
                  <a:srgbClr val="000000"/>
                </a:solidFill>
                <a:latin typeface="Charmonman"/>
                <a:ea typeface="Charmonman"/>
                <a:cs typeface="Charmonman"/>
                <a:sym typeface="Charmonman"/>
              </a:rPr>
              <a:t>kommunikatör</a:t>
            </a:r>
            <a:endParaRPr lang="en-US" sz="2400" dirty="0">
              <a:solidFill>
                <a:srgbClr val="000000"/>
              </a:solidFill>
              <a:latin typeface="Charmonman"/>
              <a:ea typeface="Charmonman"/>
              <a:cs typeface="Charmonman"/>
              <a:sym typeface="Charmonman"/>
            </a:endParaRPr>
          </a:p>
        </p:txBody>
      </p:sp>
    </p:spTree>
    <p:extLst>
      <p:ext uri="{BB962C8B-B14F-4D97-AF65-F5344CB8AC3E}">
        <p14:creationId xmlns:p14="http://schemas.microsoft.com/office/powerpoint/2010/main" val="344552861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uvudsakliga riktlinj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Box 5">
            <a:extLst>
              <a:ext uri="{FF2B5EF4-FFF2-40B4-BE49-F238E27FC236}">
                <a16:creationId xmlns:a16="http://schemas.microsoft.com/office/drawing/2014/main" id="{F67EDE9B-E121-B63E-00B2-B26418AA12F0}"/>
              </a:ext>
            </a:extLst>
          </p:cNvPr>
          <p:cNvSpPr txBox="1"/>
          <p:nvPr userDrawn="1"/>
        </p:nvSpPr>
        <p:spPr>
          <a:xfrm>
            <a:off x="461886" y="434128"/>
            <a:ext cx="484820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78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HUVUDSAKLIGA RIKTLINJER</a:t>
            </a:r>
          </a:p>
        </p:txBody>
      </p:sp>
      <p:sp>
        <p:nvSpPr>
          <p:cNvPr id="30" name="TextBox 2">
            <a:extLst>
              <a:ext uri="{FF2B5EF4-FFF2-40B4-BE49-F238E27FC236}">
                <a16:creationId xmlns:a16="http://schemas.microsoft.com/office/drawing/2014/main" id="{0EFD9C0F-046B-6D61-C84A-2987593A916F}"/>
              </a:ext>
            </a:extLst>
          </p:cNvPr>
          <p:cNvSpPr txBox="1"/>
          <p:nvPr userDrawn="1"/>
        </p:nvSpPr>
        <p:spPr>
          <a:xfrm>
            <a:off x="1633918" y="3168521"/>
            <a:ext cx="15020163" cy="45149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08628" lvl="1" indent="-404314" algn="l">
              <a:lnSpc>
                <a:spcPts val="5168"/>
              </a:lnSpc>
              <a:buFont typeface="Arial"/>
              <a:buChar char="•"/>
            </a:pP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föreningens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Powerpoint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-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eller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Canvabotten</a:t>
            </a:r>
            <a:endParaRPr lang="en-US" sz="3745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marL="808628" lvl="1" indent="-404314" algn="l">
              <a:lnSpc>
                <a:spcPts val="5168"/>
              </a:lnSpc>
              <a:buFont typeface="Arial"/>
              <a:buChar char="•"/>
            </a:pP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personliga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mindre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text.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Texten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skall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fungera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språkligt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stöd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808628" lvl="1" indent="-404314" algn="l">
              <a:lnSpc>
                <a:spcPts val="5168"/>
              </a:lnSpc>
              <a:buFont typeface="Arial"/>
              <a:buChar char="•"/>
            </a:pP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Aktivera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eleverna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genom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lekar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diskussionsuppgifter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det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förutom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berättandet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av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språkberättelsen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kärnan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besöket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marL="808628" lvl="1" indent="-404314" algn="l">
              <a:lnSpc>
                <a:spcPts val="5168"/>
              </a:lnSpc>
              <a:buFont typeface="Arial"/>
              <a:buChar char="•"/>
            </a:pP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besöksspråket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gör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språket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levande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men se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ändå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så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alla </a:t>
            </a:r>
            <a:r>
              <a:rPr lang="en-US" sz="3745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förstår</a:t>
            </a:r>
            <a:r>
              <a:rPr lang="en-US" sz="3745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2240363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ne of vo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6">
            <a:extLst>
              <a:ext uri="{FF2B5EF4-FFF2-40B4-BE49-F238E27FC236}">
                <a16:creationId xmlns:a16="http://schemas.microsoft.com/office/drawing/2014/main" id="{DBA4141A-334F-3DF6-B4B2-F1B295320115}"/>
              </a:ext>
            </a:extLst>
          </p:cNvPr>
          <p:cNvSpPr txBox="1"/>
          <p:nvPr userDrawn="1"/>
        </p:nvSpPr>
        <p:spPr>
          <a:xfrm>
            <a:off x="461886" y="434128"/>
            <a:ext cx="2698059" cy="3755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78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TONE OF VOICE</a:t>
            </a: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06C6E00-9454-7067-4E9E-037D0EA4BDEC}"/>
              </a:ext>
            </a:extLst>
          </p:cNvPr>
          <p:cNvSpPr txBox="1"/>
          <p:nvPr userDrawn="1"/>
        </p:nvSpPr>
        <p:spPr>
          <a:xfrm>
            <a:off x="1236630" y="2748915"/>
            <a:ext cx="15183638" cy="23679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66741" lvl="1" indent="-283370" algn="l">
              <a:lnSpc>
                <a:spcPts val="3780"/>
              </a:lnSpc>
              <a:buFont typeface="Arial"/>
              <a:buChar char="•"/>
            </a:pP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lekfull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din presentation och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ditt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tal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anpassa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språket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enligt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språknivån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målgruppen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marL="566741" lvl="1" indent="-283370" algn="l">
              <a:lnSpc>
                <a:spcPts val="3780"/>
              </a:lnSpc>
              <a:buFont typeface="Arial"/>
              <a:buChar char="•"/>
            </a:pP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Språket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ska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för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stelt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vardagliga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ord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språkfel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får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förekomma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– det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visar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dessutom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verkliga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exempel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eleverna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  <a:p>
            <a:pPr marL="566741" lvl="1" indent="-283370" algn="l">
              <a:lnSpc>
                <a:spcPts val="3780"/>
              </a:lnSpc>
              <a:buFont typeface="Arial"/>
              <a:buChar char="•"/>
            </a:pP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Försök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prata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besöksspråket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så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mycket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möjligt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så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eleverna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får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höra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språket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men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ihåg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hålla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koll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så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alla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förstår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översätt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vid </a:t>
            </a:r>
            <a:r>
              <a:rPr lang="en-US" sz="2625" spc="26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behov</a:t>
            </a:r>
            <a:r>
              <a:rPr lang="en-US" sz="2625" spc="26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E808EDB0-E9E4-D7AC-C86A-5BB4F3B64063}"/>
              </a:ext>
            </a:extLst>
          </p:cNvPr>
          <p:cNvSpPr txBox="1"/>
          <p:nvPr userDrawn="1"/>
        </p:nvSpPr>
        <p:spPr>
          <a:xfrm>
            <a:off x="2422799" y="5734528"/>
            <a:ext cx="13997469" cy="112899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24"/>
              </a:lnSpc>
            </a:pP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Språkambassadörerna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jobbar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för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upprätthålla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stärka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Finlands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två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nationalspråk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svenska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finska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Vi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värnar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om de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språkliga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rättigheterna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genom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språkambassadörbesök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till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skolor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Vårt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uppdrag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säkerställa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kommande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generationer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förstår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vikten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av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bevara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våra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nationalspråk</a:t>
            </a:r>
            <a:r>
              <a:rPr lang="en-US" sz="2100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5" name="TextBox 8">
            <a:extLst>
              <a:ext uri="{FF2B5EF4-FFF2-40B4-BE49-F238E27FC236}">
                <a16:creationId xmlns:a16="http://schemas.microsoft.com/office/drawing/2014/main" id="{1557D555-F9AF-085A-399F-456222A990AE}"/>
              </a:ext>
            </a:extLst>
          </p:cNvPr>
          <p:cNvSpPr txBox="1"/>
          <p:nvPr userDrawn="1"/>
        </p:nvSpPr>
        <p:spPr>
          <a:xfrm>
            <a:off x="2422799" y="7244715"/>
            <a:ext cx="13997469" cy="75037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024"/>
              </a:lnSpc>
              <a:spcBef>
                <a:spcPct val="0"/>
              </a:spcBef>
            </a:pP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Genom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personliga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berättelser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vill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Språkambassadörerna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inspirera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motivera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elever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lära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sig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finska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eller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svenska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Vi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delar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exempel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språkets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möjligheter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men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också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alla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pinsamma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roliga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missar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längs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100" u="none" strike="noStrike" spc="21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vägen</a:t>
            </a:r>
            <a:r>
              <a:rPr lang="en-US" sz="2100" u="none" strike="noStrike" spc="21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</a:p>
        </p:txBody>
      </p:sp>
      <p:sp>
        <p:nvSpPr>
          <p:cNvPr id="6" name="Freeform 4">
            <a:extLst>
              <a:ext uri="{FF2B5EF4-FFF2-40B4-BE49-F238E27FC236}">
                <a16:creationId xmlns:a16="http://schemas.microsoft.com/office/drawing/2014/main" id="{722D9219-2FC4-F49F-FE5A-2BE52986A1EF}"/>
              </a:ext>
            </a:extLst>
          </p:cNvPr>
          <p:cNvSpPr/>
          <p:nvPr userDrawn="1"/>
        </p:nvSpPr>
        <p:spPr>
          <a:xfrm>
            <a:off x="1236630" y="5844432"/>
            <a:ext cx="982334" cy="950185"/>
          </a:xfrm>
          <a:custGeom>
            <a:avLst/>
            <a:gdLst/>
            <a:ahLst/>
            <a:cxnLst/>
            <a:rect l="l" t="t" r="r" b="b"/>
            <a:pathLst>
              <a:path w="982334" h="950185">
                <a:moveTo>
                  <a:pt x="0" y="0"/>
                </a:moveTo>
                <a:lnTo>
                  <a:pt x="982334" y="0"/>
                </a:lnTo>
                <a:lnTo>
                  <a:pt x="982334" y="950185"/>
                </a:lnTo>
                <a:lnTo>
                  <a:pt x="0" y="950185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7" name="Freeform 5">
            <a:extLst>
              <a:ext uri="{FF2B5EF4-FFF2-40B4-BE49-F238E27FC236}">
                <a16:creationId xmlns:a16="http://schemas.microsoft.com/office/drawing/2014/main" id="{DD496C2D-1C82-58DD-8B88-4FF75DA99D72}"/>
              </a:ext>
            </a:extLst>
          </p:cNvPr>
          <p:cNvSpPr/>
          <p:nvPr userDrawn="1"/>
        </p:nvSpPr>
        <p:spPr>
          <a:xfrm>
            <a:off x="1028700" y="7187523"/>
            <a:ext cx="1190264" cy="921914"/>
          </a:xfrm>
          <a:custGeom>
            <a:avLst/>
            <a:gdLst/>
            <a:ahLst/>
            <a:cxnLst/>
            <a:rect l="l" t="t" r="r" b="b"/>
            <a:pathLst>
              <a:path w="1190264" h="921914">
                <a:moveTo>
                  <a:pt x="0" y="0"/>
                </a:moveTo>
                <a:lnTo>
                  <a:pt x="1190264" y="0"/>
                </a:lnTo>
                <a:lnTo>
                  <a:pt x="1190264" y="921913"/>
                </a:lnTo>
                <a:lnTo>
                  <a:pt x="0" y="92191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1193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andböck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5">
            <a:extLst>
              <a:ext uri="{FF2B5EF4-FFF2-40B4-BE49-F238E27FC236}">
                <a16:creationId xmlns:a16="http://schemas.microsoft.com/office/drawing/2014/main" id="{28AF9D75-7173-878B-0503-76756D4481EF}"/>
              </a:ext>
            </a:extLst>
          </p:cNvPr>
          <p:cNvSpPr/>
          <p:nvPr userDrawn="1"/>
        </p:nvSpPr>
        <p:spPr>
          <a:xfrm>
            <a:off x="6029848" y="1725132"/>
            <a:ext cx="5587776" cy="7850370"/>
          </a:xfrm>
          <a:custGeom>
            <a:avLst/>
            <a:gdLst/>
            <a:ahLst/>
            <a:cxnLst/>
            <a:rect l="l" t="t" r="r" b="b"/>
            <a:pathLst>
              <a:path w="5587776" h="7850370">
                <a:moveTo>
                  <a:pt x="0" y="0"/>
                </a:moveTo>
                <a:lnTo>
                  <a:pt x="5587776" y="0"/>
                </a:lnTo>
                <a:lnTo>
                  <a:pt x="5587776" y="7850370"/>
                </a:lnTo>
                <a:lnTo>
                  <a:pt x="0" y="7850370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1275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TextBox 4">
            <a:extLst>
              <a:ext uri="{FF2B5EF4-FFF2-40B4-BE49-F238E27FC236}">
                <a16:creationId xmlns:a16="http://schemas.microsoft.com/office/drawing/2014/main" id="{80CD510E-4CA8-43B1-025F-CADA69E55526}"/>
              </a:ext>
            </a:extLst>
          </p:cNvPr>
          <p:cNvSpPr txBox="1"/>
          <p:nvPr userDrawn="1"/>
        </p:nvSpPr>
        <p:spPr>
          <a:xfrm>
            <a:off x="461886" y="495300"/>
            <a:ext cx="2662314" cy="34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78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HANDBÖCKER</a:t>
            </a:r>
          </a:p>
        </p:txBody>
      </p:sp>
      <p:sp>
        <p:nvSpPr>
          <p:cNvPr id="3" name="Freeform 7">
            <a:extLst>
              <a:ext uri="{FF2B5EF4-FFF2-40B4-BE49-F238E27FC236}">
                <a16:creationId xmlns:a16="http://schemas.microsoft.com/office/drawing/2014/main" id="{47EB13B1-8B0B-95AC-E59E-F2B03A30AFE0}"/>
              </a:ext>
            </a:extLst>
          </p:cNvPr>
          <p:cNvSpPr/>
          <p:nvPr userDrawn="1"/>
        </p:nvSpPr>
        <p:spPr>
          <a:xfrm>
            <a:off x="1338581" y="7703762"/>
            <a:ext cx="5499103" cy="872983"/>
          </a:xfrm>
          <a:custGeom>
            <a:avLst/>
            <a:gdLst/>
            <a:ahLst/>
            <a:cxnLst/>
            <a:rect l="l" t="t" r="r" b="b"/>
            <a:pathLst>
              <a:path w="5499103" h="872983">
                <a:moveTo>
                  <a:pt x="0" y="0"/>
                </a:moveTo>
                <a:lnTo>
                  <a:pt x="5499103" y="0"/>
                </a:lnTo>
                <a:lnTo>
                  <a:pt x="5499103" y="872982"/>
                </a:lnTo>
                <a:lnTo>
                  <a:pt x="0" y="872982"/>
                </a:lnTo>
                <a:lnTo>
                  <a:pt x="0" y="0"/>
                </a:lnTo>
                <a:close/>
              </a:path>
            </a:pathLst>
          </a:custGeom>
          <a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4" name="TextBox 8">
            <a:extLst>
              <a:ext uri="{FF2B5EF4-FFF2-40B4-BE49-F238E27FC236}">
                <a16:creationId xmlns:a16="http://schemas.microsoft.com/office/drawing/2014/main" id="{701F54AD-2AEB-A6A3-9CE0-05FC9E48D54D}"/>
              </a:ext>
            </a:extLst>
          </p:cNvPr>
          <p:cNvSpPr txBox="1"/>
          <p:nvPr userDrawn="1"/>
        </p:nvSpPr>
        <p:spPr>
          <a:xfrm>
            <a:off x="1165287" y="7969012"/>
            <a:ext cx="5308149" cy="30729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487"/>
              </a:lnSpc>
              <a:spcBef>
                <a:spcPct val="0"/>
              </a:spcBef>
            </a:pPr>
            <a:r>
              <a:rPr lang="en-US" sz="1776" b="1" u="none" dirty="0">
                <a:solidFill>
                  <a:srgbClr val="016670"/>
                </a:solidFill>
                <a:latin typeface="Roboto Bold"/>
                <a:ea typeface="Roboto Bold"/>
                <a:cs typeface="Roboto Bold"/>
                <a:sym typeface="Roboto Bold"/>
                <a:hlinkClick r:id="rId5" tooltip="https://www.kielilahettilaat.fi/ambassador/"/>
              </a:rPr>
              <a:t>https://www.kielilahettilaat.fi/ambassador/ </a:t>
            </a:r>
          </a:p>
        </p:txBody>
      </p:sp>
      <p:sp>
        <p:nvSpPr>
          <p:cNvPr id="5" name="Freeform 10">
            <a:extLst>
              <a:ext uri="{FF2B5EF4-FFF2-40B4-BE49-F238E27FC236}">
                <a16:creationId xmlns:a16="http://schemas.microsoft.com/office/drawing/2014/main" id="{017E6F81-AB93-9BF7-79FF-4D0AA20E4BEE}"/>
              </a:ext>
            </a:extLst>
          </p:cNvPr>
          <p:cNvSpPr/>
          <p:nvPr userDrawn="1"/>
        </p:nvSpPr>
        <p:spPr>
          <a:xfrm>
            <a:off x="554243" y="2399816"/>
            <a:ext cx="5919193" cy="5068309"/>
          </a:xfrm>
          <a:custGeom>
            <a:avLst/>
            <a:gdLst/>
            <a:ahLst/>
            <a:cxnLst/>
            <a:rect l="l" t="t" r="r" b="b"/>
            <a:pathLst>
              <a:path w="5919193" h="5068309">
                <a:moveTo>
                  <a:pt x="0" y="0"/>
                </a:moveTo>
                <a:lnTo>
                  <a:pt x="5919193" y="0"/>
                </a:lnTo>
                <a:lnTo>
                  <a:pt x="5919193" y="5068309"/>
                </a:lnTo>
                <a:lnTo>
                  <a:pt x="0" y="5068309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6" name="TextBox 11">
            <a:extLst>
              <a:ext uri="{FF2B5EF4-FFF2-40B4-BE49-F238E27FC236}">
                <a16:creationId xmlns:a16="http://schemas.microsoft.com/office/drawing/2014/main" id="{6A1D986E-8570-DCDA-ED5B-4A4D8BD9B026}"/>
              </a:ext>
            </a:extLst>
          </p:cNvPr>
          <p:cNvSpPr txBox="1"/>
          <p:nvPr userDrawn="1"/>
        </p:nvSpPr>
        <p:spPr>
          <a:xfrm>
            <a:off x="1768998" y="3811290"/>
            <a:ext cx="3489684" cy="1594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279"/>
              </a:lnSpc>
              <a:spcBef>
                <a:spcPct val="0"/>
              </a:spcBef>
            </a:pPr>
            <a:r>
              <a:rPr lang="en-US" sz="5233" b="1">
                <a:solidFill>
                  <a:srgbClr val="016670"/>
                </a:solidFill>
                <a:latin typeface="Roboto Bold"/>
                <a:ea typeface="Roboto Bold"/>
                <a:cs typeface="Roboto Bold"/>
                <a:sym typeface="Roboto Bold"/>
              </a:rPr>
              <a:t>Här hittar du tips!</a:t>
            </a:r>
          </a:p>
        </p:txBody>
      </p:sp>
      <p:sp>
        <p:nvSpPr>
          <p:cNvPr id="8" name="Freeform 6">
            <a:extLst>
              <a:ext uri="{FF2B5EF4-FFF2-40B4-BE49-F238E27FC236}">
                <a16:creationId xmlns:a16="http://schemas.microsoft.com/office/drawing/2014/main" id="{C50744F7-EFF9-AF88-C0E8-EA02DCD9A103}"/>
              </a:ext>
            </a:extLst>
          </p:cNvPr>
          <p:cNvSpPr/>
          <p:nvPr userDrawn="1"/>
        </p:nvSpPr>
        <p:spPr>
          <a:xfrm rot="1024610">
            <a:off x="10655920" y="2520368"/>
            <a:ext cx="6822904" cy="4827205"/>
          </a:xfrm>
          <a:custGeom>
            <a:avLst/>
            <a:gdLst/>
            <a:ahLst/>
            <a:cxnLst/>
            <a:rect l="l" t="t" r="r" b="b"/>
            <a:pathLst>
              <a:path w="6822904" h="4827205">
                <a:moveTo>
                  <a:pt x="0" y="0"/>
                </a:moveTo>
                <a:lnTo>
                  <a:pt x="6822904" y="0"/>
                </a:lnTo>
                <a:lnTo>
                  <a:pt x="6822904" y="4827205"/>
                </a:lnTo>
                <a:lnTo>
                  <a:pt x="0" y="4827205"/>
                </a:lnTo>
                <a:lnTo>
                  <a:pt x="0" y="0"/>
                </a:lnTo>
                <a:close/>
              </a:path>
            </a:pathLst>
          </a:cu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9" name="Freeform 9">
            <a:extLst>
              <a:ext uri="{FF2B5EF4-FFF2-40B4-BE49-F238E27FC236}">
                <a16:creationId xmlns:a16="http://schemas.microsoft.com/office/drawing/2014/main" id="{5AF2689C-C29C-CC74-63CC-D7BB3C17CBF8}"/>
              </a:ext>
            </a:extLst>
          </p:cNvPr>
          <p:cNvSpPr/>
          <p:nvPr userDrawn="1"/>
        </p:nvSpPr>
        <p:spPr>
          <a:xfrm rot="-507943">
            <a:off x="10299461" y="6389403"/>
            <a:ext cx="6522196" cy="4581843"/>
          </a:xfrm>
          <a:custGeom>
            <a:avLst/>
            <a:gdLst/>
            <a:ahLst/>
            <a:cxnLst/>
            <a:rect l="l" t="t" r="r" b="b"/>
            <a:pathLst>
              <a:path w="6522196" h="4581843">
                <a:moveTo>
                  <a:pt x="0" y="0"/>
                </a:moveTo>
                <a:lnTo>
                  <a:pt x="6522196" y="0"/>
                </a:lnTo>
                <a:lnTo>
                  <a:pt x="6522196" y="4581842"/>
                </a:lnTo>
                <a:lnTo>
                  <a:pt x="0" y="4581842"/>
                </a:lnTo>
                <a:lnTo>
                  <a:pt x="0" y="0"/>
                </a:lnTo>
                <a:close/>
              </a:path>
            </a:pathLst>
          </a:custGeom>
          <a:blipFill>
            <a:blip r:embed="rId9"/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19508578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5">
            <a:extLst>
              <a:ext uri="{FF2B5EF4-FFF2-40B4-BE49-F238E27FC236}">
                <a16:creationId xmlns:a16="http://schemas.microsoft.com/office/drawing/2014/main" id="{F0A07855-208B-3534-6FFC-ECD5623000C1}"/>
              </a:ext>
            </a:extLst>
          </p:cNvPr>
          <p:cNvSpPr txBox="1"/>
          <p:nvPr userDrawn="1"/>
        </p:nvSpPr>
        <p:spPr>
          <a:xfrm>
            <a:off x="1795018" y="3169901"/>
            <a:ext cx="5564982" cy="407004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73"/>
              </a:lnSpc>
            </a:pP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Logon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finns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svensk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finsk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version. Om du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gör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ett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språkambassadörbesök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svenska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den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svenska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logon,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gör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ett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besök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på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finska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den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finska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Detta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gäller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främst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huvudsidan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  <a:p>
            <a:pPr algn="l">
              <a:lnSpc>
                <a:spcPts val="3573"/>
              </a:lnSpc>
            </a:pPr>
            <a:endParaRPr lang="en-US" sz="2382" spc="23" dirty="0">
              <a:solidFill>
                <a:srgbClr val="000000"/>
              </a:solidFill>
              <a:latin typeface="Roboto"/>
              <a:ea typeface="Roboto"/>
              <a:cs typeface="Roboto"/>
              <a:sym typeface="Roboto"/>
            </a:endParaRPr>
          </a:p>
          <a:p>
            <a:pPr algn="l">
              <a:lnSpc>
                <a:spcPts val="3573"/>
              </a:lnSpc>
            </a:pP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Logon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finns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också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tvåspråkig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version,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vi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använder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t.ex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sidbottnet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382" spc="23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presentationer</a:t>
            </a:r>
            <a:r>
              <a:rPr lang="en-US" sz="2382" spc="23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  <p:sp>
        <p:nvSpPr>
          <p:cNvPr id="8" name="Freeform 2">
            <a:extLst>
              <a:ext uri="{FF2B5EF4-FFF2-40B4-BE49-F238E27FC236}">
                <a16:creationId xmlns:a16="http://schemas.microsoft.com/office/drawing/2014/main" id="{343FF645-3DA9-DD42-A4F4-5C5938365630}"/>
              </a:ext>
            </a:extLst>
          </p:cNvPr>
          <p:cNvSpPr/>
          <p:nvPr userDrawn="1"/>
        </p:nvSpPr>
        <p:spPr>
          <a:xfrm>
            <a:off x="8293494" y="2536919"/>
            <a:ext cx="7752171" cy="1418364"/>
          </a:xfrm>
          <a:custGeom>
            <a:avLst/>
            <a:gdLst/>
            <a:ahLst/>
            <a:cxnLst/>
            <a:rect l="l" t="t" r="r" b="b"/>
            <a:pathLst>
              <a:path w="7752171" h="1418364">
                <a:moveTo>
                  <a:pt x="0" y="0"/>
                </a:moveTo>
                <a:lnTo>
                  <a:pt x="7752171" y="0"/>
                </a:lnTo>
                <a:lnTo>
                  <a:pt x="7752171" y="1418364"/>
                </a:lnTo>
                <a:lnTo>
                  <a:pt x="0" y="141836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9" name="Freeform 3">
            <a:extLst>
              <a:ext uri="{FF2B5EF4-FFF2-40B4-BE49-F238E27FC236}">
                <a16:creationId xmlns:a16="http://schemas.microsoft.com/office/drawing/2014/main" id="{2A37DA9C-7DF8-5C71-2D9B-2B90C43BCD03}"/>
              </a:ext>
            </a:extLst>
          </p:cNvPr>
          <p:cNvSpPr/>
          <p:nvPr userDrawn="1"/>
        </p:nvSpPr>
        <p:spPr>
          <a:xfrm>
            <a:off x="8293494" y="4894195"/>
            <a:ext cx="5846461" cy="2075494"/>
          </a:xfrm>
          <a:custGeom>
            <a:avLst/>
            <a:gdLst/>
            <a:ahLst/>
            <a:cxnLst/>
            <a:rect l="l" t="t" r="r" b="b"/>
            <a:pathLst>
              <a:path w="5846461" h="2075494">
                <a:moveTo>
                  <a:pt x="0" y="0"/>
                </a:moveTo>
                <a:lnTo>
                  <a:pt x="5846461" y="0"/>
                </a:lnTo>
                <a:lnTo>
                  <a:pt x="5846461" y="2075493"/>
                </a:lnTo>
                <a:lnTo>
                  <a:pt x="0" y="2075493"/>
                </a:lnTo>
                <a:lnTo>
                  <a:pt x="0" y="0"/>
                </a:lnTo>
                <a:close/>
              </a:path>
            </a:pathLst>
          </a:custGeom>
          <a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0" name="Freeform 4">
            <a:extLst>
              <a:ext uri="{FF2B5EF4-FFF2-40B4-BE49-F238E27FC236}">
                <a16:creationId xmlns:a16="http://schemas.microsoft.com/office/drawing/2014/main" id="{042F7E20-7908-6EE1-43A4-43F4ACC80D48}"/>
              </a:ext>
            </a:extLst>
          </p:cNvPr>
          <p:cNvSpPr/>
          <p:nvPr userDrawn="1"/>
        </p:nvSpPr>
        <p:spPr>
          <a:xfrm>
            <a:off x="8293494" y="7965808"/>
            <a:ext cx="7848151" cy="559151"/>
          </a:xfrm>
          <a:custGeom>
            <a:avLst/>
            <a:gdLst/>
            <a:ahLst/>
            <a:cxnLst/>
            <a:rect l="l" t="t" r="r" b="b"/>
            <a:pathLst>
              <a:path w="7848151" h="559151">
                <a:moveTo>
                  <a:pt x="0" y="0"/>
                </a:moveTo>
                <a:lnTo>
                  <a:pt x="7848151" y="0"/>
                </a:lnTo>
                <a:lnTo>
                  <a:pt x="7848151" y="559151"/>
                </a:lnTo>
                <a:lnTo>
                  <a:pt x="0" y="559151"/>
                </a:lnTo>
                <a:lnTo>
                  <a:pt x="0" y="0"/>
                </a:lnTo>
                <a:close/>
              </a:path>
            </a:pathLst>
          </a:custGeom>
          <a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 t="-416" b="-416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1" name="TextBox 8">
            <a:extLst>
              <a:ext uri="{FF2B5EF4-FFF2-40B4-BE49-F238E27FC236}">
                <a16:creationId xmlns:a16="http://schemas.microsoft.com/office/drawing/2014/main" id="{E2FF0C06-D87C-B1F1-0497-F49E9FE7972E}"/>
              </a:ext>
            </a:extLst>
          </p:cNvPr>
          <p:cNvSpPr txBox="1"/>
          <p:nvPr userDrawn="1"/>
        </p:nvSpPr>
        <p:spPr>
          <a:xfrm>
            <a:off x="461886" y="419100"/>
            <a:ext cx="1824114" cy="3461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7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LOGO</a:t>
            </a:r>
          </a:p>
        </p:txBody>
      </p:sp>
    </p:spTree>
    <p:extLst>
      <p:ext uri="{BB962C8B-B14F-4D97-AF65-F5344CB8AC3E}">
        <p14:creationId xmlns:p14="http://schemas.microsoft.com/office/powerpoint/2010/main" val="10023412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4">
            <a:extLst>
              <a:ext uri="{FF2B5EF4-FFF2-40B4-BE49-F238E27FC236}">
                <a16:creationId xmlns:a16="http://schemas.microsoft.com/office/drawing/2014/main" id="{6F94C6C5-7B3F-EA27-8774-4701B237B74B}"/>
              </a:ext>
            </a:extLst>
          </p:cNvPr>
          <p:cNvSpPr txBox="1"/>
          <p:nvPr userDrawn="1"/>
        </p:nvSpPr>
        <p:spPr>
          <a:xfrm>
            <a:off x="8944478" y="3853359"/>
            <a:ext cx="8709596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Rubrik presentation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85DB2EE4-2405-6F72-8FBF-BACAFD059712}"/>
              </a:ext>
            </a:extLst>
          </p:cNvPr>
          <p:cNvSpPr txBox="1"/>
          <p:nvPr userDrawn="1"/>
        </p:nvSpPr>
        <p:spPr>
          <a:xfrm>
            <a:off x="8944478" y="5876925"/>
            <a:ext cx="8709596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Undertext bild</a:t>
            </a:r>
          </a:p>
        </p:txBody>
      </p:sp>
      <p:sp>
        <p:nvSpPr>
          <p:cNvPr id="6" name="TextBox 7">
            <a:extLst>
              <a:ext uri="{FF2B5EF4-FFF2-40B4-BE49-F238E27FC236}">
                <a16:creationId xmlns:a16="http://schemas.microsoft.com/office/drawing/2014/main" id="{2C44947F-2976-59B9-333F-A31DBFD2B327}"/>
              </a:ext>
            </a:extLst>
          </p:cNvPr>
          <p:cNvSpPr txBox="1"/>
          <p:nvPr userDrawn="1"/>
        </p:nvSpPr>
        <p:spPr>
          <a:xfrm>
            <a:off x="8944478" y="5010150"/>
            <a:ext cx="8709596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just">
              <a:lnSpc>
                <a:spcPts val="4560"/>
              </a:lnSpc>
              <a:spcBef>
                <a:spcPct val="0"/>
              </a:spcBef>
            </a:pPr>
            <a:r>
              <a:rPr lang="en-US" sz="3800" b="1" u="none" strike="noStrike">
                <a:solidFill>
                  <a:srgbClr val="016670"/>
                </a:solidFill>
                <a:latin typeface="Roboto Bold"/>
                <a:ea typeface="Roboto Bold"/>
                <a:cs typeface="Roboto Bold"/>
                <a:sym typeface="Roboto Bold"/>
              </a:rPr>
              <a:t>Rubrik</a:t>
            </a:r>
          </a:p>
        </p:txBody>
      </p:sp>
      <p:sp>
        <p:nvSpPr>
          <p:cNvPr id="7" name="TextBox 8">
            <a:extLst>
              <a:ext uri="{FF2B5EF4-FFF2-40B4-BE49-F238E27FC236}">
                <a16:creationId xmlns:a16="http://schemas.microsoft.com/office/drawing/2014/main" id="{0BD3FEE5-61B3-496F-3A77-B6769D07AD57}"/>
              </a:ext>
            </a:extLst>
          </p:cNvPr>
          <p:cNvSpPr txBox="1"/>
          <p:nvPr userDrawn="1"/>
        </p:nvSpPr>
        <p:spPr>
          <a:xfrm>
            <a:off x="1377750" y="3853359"/>
            <a:ext cx="7191835" cy="9334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7200"/>
              </a:lnSpc>
            </a:pPr>
            <a:r>
              <a:rPr lang="en-US" sz="600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Permanent marker</a:t>
            </a:r>
          </a:p>
        </p:txBody>
      </p:sp>
      <p:sp>
        <p:nvSpPr>
          <p:cNvPr id="8" name="TextBox 9">
            <a:extLst>
              <a:ext uri="{FF2B5EF4-FFF2-40B4-BE49-F238E27FC236}">
                <a16:creationId xmlns:a16="http://schemas.microsoft.com/office/drawing/2014/main" id="{E5A74F46-8234-AA6D-F33E-D59374C3383B}"/>
              </a:ext>
            </a:extLst>
          </p:cNvPr>
          <p:cNvSpPr txBox="1"/>
          <p:nvPr userDrawn="1"/>
        </p:nvSpPr>
        <p:spPr>
          <a:xfrm>
            <a:off x="5762395" y="5010150"/>
            <a:ext cx="2807190" cy="5715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r">
              <a:lnSpc>
                <a:spcPts val="4560"/>
              </a:lnSpc>
              <a:spcBef>
                <a:spcPct val="0"/>
              </a:spcBef>
            </a:pPr>
            <a:r>
              <a:rPr lang="en-US" sz="3800" b="1" dirty="0">
                <a:solidFill>
                  <a:srgbClr val="016670"/>
                </a:solidFill>
                <a:latin typeface="Roboto Bold"/>
                <a:ea typeface="Roboto Bold"/>
                <a:cs typeface="Roboto Bold"/>
                <a:sym typeface="Roboto Bold"/>
              </a:rPr>
              <a:t>Robot (bold)</a:t>
            </a:r>
          </a:p>
        </p:txBody>
      </p:sp>
      <p:sp>
        <p:nvSpPr>
          <p:cNvPr id="9" name="TextBox 10">
            <a:extLst>
              <a:ext uri="{FF2B5EF4-FFF2-40B4-BE49-F238E27FC236}">
                <a16:creationId xmlns:a16="http://schemas.microsoft.com/office/drawing/2014/main" id="{3503065A-548A-B5DC-CCE3-D7DB11B66049}"/>
              </a:ext>
            </a:extLst>
          </p:cNvPr>
          <p:cNvSpPr txBox="1"/>
          <p:nvPr userDrawn="1"/>
        </p:nvSpPr>
        <p:spPr>
          <a:xfrm>
            <a:off x="6383443" y="5876925"/>
            <a:ext cx="2161911" cy="4191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40"/>
              </a:lnSpc>
            </a:pPr>
            <a:r>
              <a:rPr lang="en-US" sz="2700" b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Roboto (bold)</a:t>
            </a:r>
          </a:p>
        </p:txBody>
      </p:sp>
      <p:sp>
        <p:nvSpPr>
          <p:cNvPr id="11" name="Freeform 12">
            <a:extLst>
              <a:ext uri="{FF2B5EF4-FFF2-40B4-BE49-F238E27FC236}">
                <a16:creationId xmlns:a16="http://schemas.microsoft.com/office/drawing/2014/main" id="{96957665-C12D-41C4-6FBE-3BFABB5B1C8A}"/>
              </a:ext>
            </a:extLst>
          </p:cNvPr>
          <p:cNvSpPr/>
          <p:nvPr userDrawn="1"/>
        </p:nvSpPr>
        <p:spPr>
          <a:xfrm>
            <a:off x="8720969" y="2690232"/>
            <a:ext cx="28914" cy="5782836"/>
          </a:xfrm>
          <a:custGeom>
            <a:avLst/>
            <a:gdLst/>
            <a:ahLst/>
            <a:cxnLst/>
            <a:rect l="l" t="t" r="r" b="b"/>
            <a:pathLst>
              <a:path w="28914" h="5782836">
                <a:moveTo>
                  <a:pt x="0" y="0"/>
                </a:moveTo>
                <a:lnTo>
                  <a:pt x="28914" y="0"/>
                </a:lnTo>
                <a:lnTo>
                  <a:pt x="28914" y="5782836"/>
                </a:lnTo>
                <a:lnTo>
                  <a:pt x="0" y="578283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id="{DA2A55E3-942C-49EB-12E3-6B9A811EB7AE}"/>
              </a:ext>
            </a:extLst>
          </p:cNvPr>
          <p:cNvSpPr txBox="1"/>
          <p:nvPr userDrawn="1"/>
        </p:nvSpPr>
        <p:spPr>
          <a:xfrm>
            <a:off x="461886" y="434128"/>
            <a:ext cx="1355806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72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FONTER</a:t>
            </a:r>
          </a:p>
        </p:txBody>
      </p:sp>
    </p:spTree>
    <p:extLst>
      <p:ext uri="{BB962C8B-B14F-4D97-AF65-F5344CB8AC3E}">
        <p14:creationId xmlns:p14="http://schemas.microsoft.com/office/powerpoint/2010/main" val="1771039819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ldsprå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2">
            <a:extLst>
              <a:ext uri="{FF2B5EF4-FFF2-40B4-BE49-F238E27FC236}">
                <a16:creationId xmlns:a16="http://schemas.microsoft.com/office/drawing/2014/main" id="{31A9BD70-8037-70E8-C815-44734D444BD9}"/>
              </a:ext>
            </a:extLst>
          </p:cNvPr>
          <p:cNvSpPr txBox="1"/>
          <p:nvPr userDrawn="1"/>
        </p:nvSpPr>
        <p:spPr>
          <a:xfrm>
            <a:off x="461886" y="434128"/>
            <a:ext cx="7990787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78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EN BILD SÄGER MER ÄN TUSEN SKRIVNA ORD </a:t>
            </a:r>
          </a:p>
        </p:txBody>
      </p:sp>
      <p:sp>
        <p:nvSpPr>
          <p:cNvPr id="3" name="TextBox 13">
            <a:extLst>
              <a:ext uri="{FF2B5EF4-FFF2-40B4-BE49-F238E27FC236}">
                <a16:creationId xmlns:a16="http://schemas.microsoft.com/office/drawing/2014/main" id="{62388E8D-33FE-9265-E03B-0F1AE9A70BC3}"/>
              </a:ext>
            </a:extLst>
          </p:cNvPr>
          <p:cNvSpPr txBox="1"/>
          <p:nvPr userDrawn="1"/>
        </p:nvSpPr>
        <p:spPr>
          <a:xfrm>
            <a:off x="2952551" y="2001930"/>
            <a:ext cx="2418937" cy="82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9"/>
              </a:lnSpc>
            </a:pPr>
            <a:r>
              <a:rPr lang="en-US" sz="4299" spc="42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Lekfull</a:t>
            </a:r>
            <a:endParaRPr lang="en-US" sz="4299" spc="42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4" name="TextBox 11">
            <a:extLst>
              <a:ext uri="{FF2B5EF4-FFF2-40B4-BE49-F238E27FC236}">
                <a16:creationId xmlns:a16="http://schemas.microsoft.com/office/drawing/2014/main" id="{307CDE8D-7FE1-65E5-CB9C-5F290ED4A773}"/>
              </a:ext>
            </a:extLst>
          </p:cNvPr>
          <p:cNvSpPr txBox="1"/>
          <p:nvPr userDrawn="1"/>
        </p:nvSpPr>
        <p:spPr>
          <a:xfrm>
            <a:off x="7696619" y="2001930"/>
            <a:ext cx="2418937" cy="8293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879"/>
              </a:lnSpc>
            </a:pPr>
            <a:r>
              <a:rPr lang="en-US" sz="4299" spc="42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Modig</a:t>
            </a:r>
          </a:p>
        </p:txBody>
      </p:sp>
      <p:sp>
        <p:nvSpPr>
          <p:cNvPr id="5" name="TextBox 17">
            <a:extLst>
              <a:ext uri="{FF2B5EF4-FFF2-40B4-BE49-F238E27FC236}">
                <a16:creationId xmlns:a16="http://schemas.microsoft.com/office/drawing/2014/main" id="{1E7EEDE0-AE4C-2F8E-9E0F-C498EAF5C1FD}"/>
              </a:ext>
            </a:extLst>
          </p:cNvPr>
          <p:cNvSpPr txBox="1"/>
          <p:nvPr userDrawn="1"/>
        </p:nvSpPr>
        <p:spPr>
          <a:xfrm>
            <a:off x="12681223" y="2100640"/>
            <a:ext cx="3184461" cy="7306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034"/>
              </a:lnSpc>
            </a:pPr>
            <a:r>
              <a:rPr lang="en-US" sz="3771" spc="37" dirty="0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PERSONLIG</a:t>
            </a:r>
          </a:p>
        </p:txBody>
      </p:sp>
      <p:sp>
        <p:nvSpPr>
          <p:cNvPr id="6" name="Freeform 6">
            <a:extLst>
              <a:ext uri="{FF2B5EF4-FFF2-40B4-BE49-F238E27FC236}">
                <a16:creationId xmlns:a16="http://schemas.microsoft.com/office/drawing/2014/main" id="{177CBB9D-7FDC-46DA-4AF0-463F2D1BAE36}"/>
              </a:ext>
            </a:extLst>
          </p:cNvPr>
          <p:cNvSpPr/>
          <p:nvPr userDrawn="1"/>
        </p:nvSpPr>
        <p:spPr>
          <a:xfrm>
            <a:off x="2150150" y="2978921"/>
            <a:ext cx="4023738" cy="402373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2"/>
            <a:stretch>
              <a:fillRect t="-14990" r="-2831" b="-67638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7" name="Freeform 8">
            <a:extLst>
              <a:ext uri="{FF2B5EF4-FFF2-40B4-BE49-F238E27FC236}">
                <a16:creationId xmlns:a16="http://schemas.microsoft.com/office/drawing/2014/main" id="{E08C781E-37E4-B568-526A-7D52719ECF2F}"/>
              </a:ext>
            </a:extLst>
          </p:cNvPr>
          <p:cNvSpPr/>
          <p:nvPr userDrawn="1"/>
        </p:nvSpPr>
        <p:spPr>
          <a:xfrm>
            <a:off x="7205293" y="2978921"/>
            <a:ext cx="4023738" cy="402373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3"/>
            <a:stretch>
              <a:fillRect t="-29074" b="-4258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8" name="Freeform 10">
            <a:extLst>
              <a:ext uri="{FF2B5EF4-FFF2-40B4-BE49-F238E27FC236}">
                <a16:creationId xmlns:a16="http://schemas.microsoft.com/office/drawing/2014/main" id="{977865E2-BB02-32D2-9782-1E680C9820D7}"/>
              </a:ext>
            </a:extLst>
          </p:cNvPr>
          <p:cNvSpPr/>
          <p:nvPr userDrawn="1"/>
        </p:nvSpPr>
        <p:spPr>
          <a:xfrm>
            <a:off x="12261584" y="2978921"/>
            <a:ext cx="4023738" cy="4023738"/>
          </a:xfrm>
          <a:custGeom>
            <a:avLst/>
            <a:gdLst/>
            <a:ahLst/>
            <a:cxnLst/>
            <a:rect l="l" t="t" r="r" b="b"/>
            <a:pathLst>
              <a:path w="812800" h="812800">
                <a:moveTo>
                  <a:pt x="0" y="0"/>
                </a:moveTo>
                <a:lnTo>
                  <a:pt x="812800" y="0"/>
                </a:lnTo>
                <a:lnTo>
                  <a:pt x="812800" y="812800"/>
                </a:lnTo>
                <a:lnTo>
                  <a:pt x="0" y="812800"/>
                </a:lnTo>
                <a:close/>
              </a:path>
            </a:pathLst>
          </a:custGeom>
          <a:blipFill>
            <a:blip r:embed="rId4"/>
            <a:stretch>
              <a:fillRect t="-16666" b="-16666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9" name="TextBox 14">
            <a:extLst>
              <a:ext uri="{FF2B5EF4-FFF2-40B4-BE49-F238E27FC236}">
                <a16:creationId xmlns:a16="http://schemas.microsoft.com/office/drawing/2014/main" id="{9DD64C4F-81AA-109F-52B6-0C013F4B464E}"/>
              </a:ext>
            </a:extLst>
          </p:cNvPr>
          <p:cNvSpPr txBox="1"/>
          <p:nvPr userDrawn="1"/>
        </p:nvSpPr>
        <p:spPr>
          <a:xfrm>
            <a:off x="2150150" y="7139033"/>
            <a:ext cx="4237141" cy="22313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Dina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får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gärna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avspegla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lekfullheten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din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språkberättelse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Väljd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uttrycker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delar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av din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berättelse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särskilt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viktiga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Gräv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fram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från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längre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tillbaka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</a:t>
            </a:r>
          </a:p>
        </p:txBody>
      </p:sp>
      <p:sp>
        <p:nvSpPr>
          <p:cNvPr id="10" name="TextBox 15">
            <a:extLst>
              <a:ext uri="{FF2B5EF4-FFF2-40B4-BE49-F238E27FC236}">
                <a16:creationId xmlns:a16="http://schemas.microsoft.com/office/drawing/2014/main" id="{759FFAF5-A1BB-FFFE-B4B7-4A5EF7D65812}"/>
              </a:ext>
            </a:extLst>
          </p:cNvPr>
          <p:cNvSpPr txBox="1"/>
          <p:nvPr userDrawn="1"/>
        </p:nvSpPr>
        <p:spPr>
          <a:xfrm>
            <a:off x="7205293" y="7179841"/>
            <a:ext cx="4237141" cy="189398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Välj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modiga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! En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säger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än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tusen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skrivna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ord. Bilder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fungerar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även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bra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stöd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för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att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förstå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språket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och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berättelsen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Undvik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mycket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text.</a:t>
            </a:r>
          </a:p>
        </p:txBody>
      </p:sp>
      <p:sp>
        <p:nvSpPr>
          <p:cNvPr id="11" name="TextBox 16">
            <a:extLst>
              <a:ext uri="{FF2B5EF4-FFF2-40B4-BE49-F238E27FC236}">
                <a16:creationId xmlns:a16="http://schemas.microsoft.com/office/drawing/2014/main" id="{A44FA4E4-2774-EDFC-BCC5-B21506BD6ABA}"/>
              </a:ext>
            </a:extLst>
          </p:cNvPr>
          <p:cNvSpPr txBox="1"/>
          <p:nvPr userDrawn="1"/>
        </p:nvSpPr>
        <p:spPr>
          <a:xfrm>
            <a:off x="12261584" y="7139033"/>
            <a:ext cx="4260317" cy="185684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91"/>
              </a:lnSpc>
            </a:pP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Det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personliga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vårt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hjärta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,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vilka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är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viktiga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din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berättelse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som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du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vill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dela?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Bilderna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behöver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inte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vara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av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bästa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kvalité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Undvik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gärna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AI-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genererade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</a:t>
            </a:r>
            <a:r>
              <a:rPr lang="en-US" sz="2077" spc="20" dirty="0" err="1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bilder</a:t>
            </a:r>
            <a:r>
              <a:rPr lang="en-US" sz="2077" spc="20" dirty="0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0269170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ktiverande öv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F7DC2608-9509-426B-866E-D47BEFF5FC1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7400" y="1181100"/>
            <a:ext cx="14325600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Aktiverande övning</a:t>
            </a:r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imärfä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3">
            <a:extLst>
              <a:ext uri="{FF2B5EF4-FFF2-40B4-BE49-F238E27FC236}">
                <a16:creationId xmlns:a16="http://schemas.microsoft.com/office/drawing/2014/main" id="{F3A19CA0-946B-F39E-995D-56D49E53E47F}"/>
              </a:ext>
            </a:extLst>
          </p:cNvPr>
          <p:cNvSpPr txBox="1"/>
          <p:nvPr userDrawn="1"/>
        </p:nvSpPr>
        <p:spPr>
          <a:xfrm>
            <a:off x="13320500" y="7550967"/>
            <a:ext cx="2141560" cy="120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368" b="1" spc="47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GRÖNBLÅ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#016670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RGB print #006666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CMYK 91% 45% 47%18%</a:t>
            </a:r>
          </a:p>
        </p:txBody>
      </p:sp>
      <p:sp>
        <p:nvSpPr>
          <p:cNvPr id="3" name="TextBox 4">
            <a:extLst>
              <a:ext uri="{FF2B5EF4-FFF2-40B4-BE49-F238E27FC236}">
                <a16:creationId xmlns:a16="http://schemas.microsoft.com/office/drawing/2014/main" id="{0294B2CF-462F-6256-0FFF-1708DF97EC78}"/>
              </a:ext>
            </a:extLst>
          </p:cNvPr>
          <p:cNvSpPr txBox="1"/>
          <p:nvPr userDrawn="1"/>
        </p:nvSpPr>
        <p:spPr>
          <a:xfrm>
            <a:off x="5917395" y="7536373"/>
            <a:ext cx="2388068" cy="120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368" b="1" spc="47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GUL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#FFF637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RGB print #ffff33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CMYK 5,99% 0 % 88,17% 0%</a:t>
            </a:r>
          </a:p>
        </p:txBody>
      </p:sp>
      <p:sp>
        <p:nvSpPr>
          <p:cNvPr id="4" name="TextBox 5">
            <a:extLst>
              <a:ext uri="{FF2B5EF4-FFF2-40B4-BE49-F238E27FC236}">
                <a16:creationId xmlns:a16="http://schemas.microsoft.com/office/drawing/2014/main" id="{D5883A03-DFC2-DD7C-83C6-30189AC0380F}"/>
              </a:ext>
            </a:extLst>
          </p:cNvPr>
          <p:cNvSpPr txBox="1"/>
          <p:nvPr userDrawn="1"/>
        </p:nvSpPr>
        <p:spPr>
          <a:xfrm>
            <a:off x="9616841" y="7536373"/>
            <a:ext cx="2021042" cy="120152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432"/>
              </a:lnSpc>
            </a:pPr>
            <a:r>
              <a:rPr lang="en-US" sz="1368" b="1" spc="47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ORANGE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#fc4a1a 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RGB print #ff6633</a:t>
            </a:r>
          </a:p>
          <a:p>
            <a:pPr algn="l">
              <a:lnSpc>
                <a:spcPts val="2432"/>
              </a:lnSpc>
            </a:pPr>
            <a:r>
              <a:rPr lang="en-US" sz="1368" spc="47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CMYK 0% 85% 98% 0%</a:t>
            </a:r>
          </a:p>
        </p:txBody>
      </p:sp>
      <p:sp>
        <p:nvSpPr>
          <p:cNvPr id="5" name="TextBox 6">
            <a:extLst>
              <a:ext uri="{FF2B5EF4-FFF2-40B4-BE49-F238E27FC236}">
                <a16:creationId xmlns:a16="http://schemas.microsoft.com/office/drawing/2014/main" id="{E04F997A-FECC-02D9-7A08-BA480CD6833E}"/>
              </a:ext>
            </a:extLst>
          </p:cNvPr>
          <p:cNvSpPr txBox="1"/>
          <p:nvPr userDrawn="1"/>
        </p:nvSpPr>
        <p:spPr>
          <a:xfrm>
            <a:off x="5315924" y="2301814"/>
            <a:ext cx="10058596" cy="13268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02"/>
              </a:lnSpc>
            </a:pPr>
            <a:r>
              <a:rPr lang="en-US" sz="2432" spc="24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Den gula färgen är karaktäristisk för Språkambassadörerna och får gärna synas på något sätt i bildspråket. Den orange och grönblåa färgen kommer från vår logo. Dom syns som accenter, bl.a. i typografin.</a:t>
            </a:r>
          </a:p>
        </p:txBody>
      </p:sp>
      <p:grpSp>
        <p:nvGrpSpPr>
          <p:cNvPr id="6" name="Group 7">
            <a:extLst>
              <a:ext uri="{FF2B5EF4-FFF2-40B4-BE49-F238E27FC236}">
                <a16:creationId xmlns:a16="http://schemas.microsoft.com/office/drawing/2014/main" id="{FFCF7B4A-4F77-C6C1-779C-C00AA96BF3E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401677" y="4291187"/>
            <a:ext cx="2903786" cy="2903786"/>
            <a:chOff x="0" y="0"/>
            <a:chExt cx="3822700" cy="3822700"/>
          </a:xfrm>
        </p:grpSpPr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109E64D6-8788-6363-4264-363283B1D28F}"/>
                </a:ext>
              </a:extLst>
            </p:cNvPr>
            <p:cNvSpPr/>
            <p:nvPr/>
          </p:nvSpPr>
          <p:spPr>
            <a:xfrm>
              <a:off x="0" y="0"/>
              <a:ext cx="3822700" cy="3822700"/>
            </a:xfrm>
            <a:custGeom>
              <a:avLst/>
              <a:gdLst/>
              <a:ahLst/>
              <a:cxnLst/>
              <a:rect l="l" t="t" r="r" b="b"/>
              <a:pathLst>
                <a:path w="3822700" h="3822700">
                  <a:moveTo>
                    <a:pt x="1911350" y="3822700"/>
                  </a:moveTo>
                  <a:cubicBezTo>
                    <a:pt x="2966974" y="3822700"/>
                    <a:pt x="3822700" y="2966974"/>
                    <a:pt x="3822700" y="1911350"/>
                  </a:cubicBezTo>
                  <a:cubicBezTo>
                    <a:pt x="3822700" y="855726"/>
                    <a:pt x="2966974" y="0"/>
                    <a:pt x="1911350" y="0"/>
                  </a:cubicBezTo>
                  <a:cubicBezTo>
                    <a:pt x="855726" y="0"/>
                    <a:pt x="0" y="855726"/>
                    <a:pt x="0" y="1911350"/>
                  </a:cubicBezTo>
                  <a:cubicBezTo>
                    <a:pt x="0" y="2966974"/>
                    <a:pt x="855726" y="3822700"/>
                    <a:pt x="1911350" y="3822700"/>
                  </a:cubicBezTo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8" name="Group 9">
            <a:extLst>
              <a:ext uri="{FF2B5EF4-FFF2-40B4-BE49-F238E27FC236}">
                <a16:creationId xmlns:a16="http://schemas.microsoft.com/office/drawing/2014/main" id="{2B375AC5-6D60-DD31-69F3-20A1734AE62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9175469" y="4291187"/>
            <a:ext cx="2903786" cy="2903786"/>
            <a:chOff x="0" y="0"/>
            <a:chExt cx="3822700" cy="3822700"/>
          </a:xfrm>
        </p:grpSpPr>
        <p:sp>
          <p:nvSpPr>
            <p:cNvPr id="9" name="Freeform 10">
              <a:extLst>
                <a:ext uri="{FF2B5EF4-FFF2-40B4-BE49-F238E27FC236}">
                  <a16:creationId xmlns:a16="http://schemas.microsoft.com/office/drawing/2014/main" id="{E191A2FF-9605-8361-1426-59D58019A403}"/>
                </a:ext>
              </a:extLst>
            </p:cNvPr>
            <p:cNvSpPr/>
            <p:nvPr/>
          </p:nvSpPr>
          <p:spPr>
            <a:xfrm>
              <a:off x="0" y="0"/>
              <a:ext cx="3822700" cy="3822700"/>
            </a:xfrm>
            <a:custGeom>
              <a:avLst/>
              <a:gdLst/>
              <a:ahLst/>
              <a:cxnLst/>
              <a:rect l="l" t="t" r="r" b="b"/>
              <a:pathLst>
                <a:path w="3822700" h="3822700">
                  <a:moveTo>
                    <a:pt x="1911350" y="3822700"/>
                  </a:moveTo>
                  <a:cubicBezTo>
                    <a:pt x="2966974" y="3822700"/>
                    <a:pt x="3822700" y="2966974"/>
                    <a:pt x="3822700" y="1911350"/>
                  </a:cubicBezTo>
                  <a:cubicBezTo>
                    <a:pt x="3822700" y="855726"/>
                    <a:pt x="2966974" y="0"/>
                    <a:pt x="1911350" y="0"/>
                  </a:cubicBezTo>
                  <a:cubicBezTo>
                    <a:pt x="855726" y="0"/>
                    <a:pt x="0" y="855726"/>
                    <a:pt x="0" y="1911350"/>
                  </a:cubicBezTo>
                  <a:cubicBezTo>
                    <a:pt x="0" y="2966974"/>
                    <a:pt x="855726" y="3822700"/>
                    <a:pt x="1911350" y="3822700"/>
                  </a:cubicBezTo>
                </a:path>
              </a:pathLst>
            </a:custGeom>
            <a:solidFill>
              <a:srgbClr val="FC4A1A"/>
            </a:solid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10" name="Group 11">
            <a:extLst>
              <a:ext uri="{FF2B5EF4-FFF2-40B4-BE49-F238E27FC236}">
                <a16:creationId xmlns:a16="http://schemas.microsoft.com/office/drawing/2014/main" id="{CABA314B-1ADF-5C5E-1423-0ECCCA192CB7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822191" y="4240396"/>
            <a:ext cx="3005368" cy="3005368"/>
            <a:chOff x="0" y="0"/>
            <a:chExt cx="3822700" cy="3822700"/>
          </a:xfrm>
        </p:grpSpPr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403875F2-20BA-3ACC-2D73-09FF8A0943E6}"/>
                </a:ext>
              </a:extLst>
            </p:cNvPr>
            <p:cNvSpPr/>
            <p:nvPr/>
          </p:nvSpPr>
          <p:spPr>
            <a:xfrm>
              <a:off x="0" y="0"/>
              <a:ext cx="3822700" cy="3822700"/>
            </a:xfrm>
            <a:custGeom>
              <a:avLst/>
              <a:gdLst/>
              <a:ahLst/>
              <a:cxnLst/>
              <a:rect l="l" t="t" r="r" b="b"/>
              <a:pathLst>
                <a:path w="3822700" h="3822700">
                  <a:moveTo>
                    <a:pt x="1911350" y="3822700"/>
                  </a:moveTo>
                  <a:cubicBezTo>
                    <a:pt x="2966974" y="3822700"/>
                    <a:pt x="3822700" y="2966974"/>
                    <a:pt x="3822700" y="1911350"/>
                  </a:cubicBezTo>
                  <a:cubicBezTo>
                    <a:pt x="3822700" y="855726"/>
                    <a:pt x="2966974" y="0"/>
                    <a:pt x="1911350" y="0"/>
                  </a:cubicBezTo>
                  <a:cubicBezTo>
                    <a:pt x="855726" y="0"/>
                    <a:pt x="0" y="855726"/>
                    <a:pt x="0" y="1911350"/>
                  </a:cubicBezTo>
                  <a:cubicBezTo>
                    <a:pt x="0" y="2966974"/>
                    <a:pt x="855726" y="3822700"/>
                    <a:pt x="1911350" y="3822700"/>
                  </a:cubicBezTo>
                </a:path>
              </a:pathLst>
            </a:custGeom>
            <a:solidFill>
              <a:srgbClr val="016670"/>
            </a:solid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12" name="TextBox 13">
            <a:extLst>
              <a:ext uri="{FF2B5EF4-FFF2-40B4-BE49-F238E27FC236}">
                <a16:creationId xmlns:a16="http://schemas.microsoft.com/office/drawing/2014/main" id="{319BEF5B-4EA6-6CAD-29D3-989F05D6147D}"/>
              </a:ext>
            </a:extLst>
          </p:cNvPr>
          <p:cNvSpPr txBox="1"/>
          <p:nvPr userDrawn="1"/>
        </p:nvSpPr>
        <p:spPr>
          <a:xfrm>
            <a:off x="1820929" y="2301814"/>
            <a:ext cx="3204687" cy="65649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250"/>
              </a:lnSpc>
            </a:pPr>
            <a:r>
              <a:rPr lang="en-US" sz="3750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Primärfärger</a:t>
            </a:r>
            <a:endParaRPr lang="en-US" sz="3750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  <p:sp>
        <p:nvSpPr>
          <p:cNvPr id="13" name="TextBox 16">
            <a:extLst>
              <a:ext uri="{FF2B5EF4-FFF2-40B4-BE49-F238E27FC236}">
                <a16:creationId xmlns:a16="http://schemas.microsoft.com/office/drawing/2014/main" id="{F852B34D-C35A-E7AB-C8EB-009697AF7C3E}"/>
              </a:ext>
            </a:extLst>
          </p:cNvPr>
          <p:cNvSpPr txBox="1"/>
          <p:nvPr userDrawn="1"/>
        </p:nvSpPr>
        <p:spPr>
          <a:xfrm>
            <a:off x="461886" y="434128"/>
            <a:ext cx="135904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9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FÄRGER</a:t>
            </a:r>
          </a:p>
        </p:txBody>
      </p:sp>
    </p:spTree>
    <p:extLst>
      <p:ext uri="{BB962C8B-B14F-4D97-AF65-F5344CB8AC3E}">
        <p14:creationId xmlns:p14="http://schemas.microsoft.com/office/powerpoint/2010/main" val="233385085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tödfärg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6">
            <a:extLst>
              <a:ext uri="{FF2B5EF4-FFF2-40B4-BE49-F238E27FC236}">
                <a16:creationId xmlns:a16="http://schemas.microsoft.com/office/drawing/2014/main" id="{E5037D8A-5E93-BB0E-42B7-8A2BF074F1D9}"/>
              </a:ext>
            </a:extLst>
          </p:cNvPr>
          <p:cNvSpPr txBox="1"/>
          <p:nvPr userDrawn="1"/>
        </p:nvSpPr>
        <p:spPr>
          <a:xfrm>
            <a:off x="461886" y="434128"/>
            <a:ext cx="1359043" cy="36576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2939"/>
              </a:lnSpc>
            </a:pPr>
            <a:r>
              <a:rPr lang="en-US" sz="2099" spc="493" dirty="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rPr>
              <a:t>FÄRGER</a:t>
            </a:r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F622473F-59FE-1EF0-92C2-E3FB9B7D51AB}"/>
              </a:ext>
            </a:extLst>
          </p:cNvPr>
          <p:cNvGrpSpPr/>
          <p:nvPr userDrawn="1"/>
        </p:nvGrpSpPr>
        <p:grpSpPr>
          <a:xfrm>
            <a:off x="8674646" y="4099565"/>
            <a:ext cx="3078921" cy="4719819"/>
            <a:chOff x="0" y="0"/>
            <a:chExt cx="4105228" cy="6293092"/>
          </a:xfrm>
        </p:grpSpPr>
        <p:grpSp>
          <p:nvGrpSpPr>
            <p:cNvPr id="4" name="Group 7">
              <a:extLst>
                <a:ext uri="{FF2B5EF4-FFF2-40B4-BE49-F238E27FC236}">
                  <a16:creationId xmlns:a16="http://schemas.microsoft.com/office/drawing/2014/main" id="{60C9265F-3080-D732-2176-A946AC244215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4105228" cy="4105228"/>
              <a:chOff x="0" y="0"/>
              <a:chExt cx="3822700" cy="3822700"/>
            </a:xfrm>
          </p:grpSpPr>
          <p:sp>
            <p:nvSpPr>
              <p:cNvPr id="6" name="Freeform 8">
                <a:extLst>
                  <a:ext uri="{FF2B5EF4-FFF2-40B4-BE49-F238E27FC236}">
                    <a16:creationId xmlns:a16="http://schemas.microsoft.com/office/drawing/2014/main" id="{994699F6-1640-BA3F-F8A1-CAA7FDA32638}"/>
                  </a:ext>
                </a:extLst>
              </p:cNvPr>
              <p:cNvSpPr/>
              <p:nvPr/>
            </p:nvSpPr>
            <p:spPr>
              <a:xfrm>
                <a:off x="0" y="0"/>
                <a:ext cx="3822700" cy="3822700"/>
              </a:xfrm>
              <a:custGeom>
                <a:avLst/>
                <a:gdLst/>
                <a:ahLst/>
                <a:cxnLst/>
                <a:rect l="l" t="t" r="r" b="b"/>
                <a:pathLst>
                  <a:path w="3822700" h="3822700">
                    <a:moveTo>
                      <a:pt x="1911350" y="3822700"/>
                    </a:moveTo>
                    <a:cubicBezTo>
                      <a:pt x="2966974" y="3822700"/>
                      <a:pt x="3822700" y="2966974"/>
                      <a:pt x="3822700" y="1911350"/>
                    </a:cubicBezTo>
                    <a:cubicBezTo>
                      <a:pt x="3822700" y="855726"/>
                      <a:pt x="2966974" y="0"/>
                      <a:pt x="1911350" y="0"/>
                    </a:cubicBezTo>
                    <a:cubicBezTo>
                      <a:pt x="855726" y="0"/>
                      <a:pt x="0" y="855726"/>
                      <a:pt x="0" y="1911350"/>
                    </a:cubicBezTo>
                    <a:cubicBezTo>
                      <a:pt x="0" y="2966974"/>
                      <a:pt x="855726" y="3822700"/>
                      <a:pt x="1911350" y="3822700"/>
                    </a:cubicBezTo>
                  </a:path>
                </a:pathLst>
              </a:custGeom>
              <a:solidFill>
                <a:srgbClr val="4FE0C7"/>
              </a:solidFill>
            </p:spPr>
            <p:txBody>
              <a:bodyPr/>
              <a:lstStyle/>
              <a:p>
                <a:endParaRPr lang="sv-FI"/>
              </a:p>
            </p:txBody>
          </p:sp>
        </p:grpSp>
        <p:sp>
          <p:nvSpPr>
            <p:cNvPr id="5" name="TextBox 9">
              <a:extLst>
                <a:ext uri="{FF2B5EF4-FFF2-40B4-BE49-F238E27FC236}">
                  <a16:creationId xmlns:a16="http://schemas.microsoft.com/office/drawing/2014/main" id="{1A98728A-4D75-BEB7-388A-6C64A3FD4AF8}"/>
                </a:ext>
              </a:extLst>
            </p:cNvPr>
            <p:cNvSpPr txBox="1"/>
            <p:nvPr/>
          </p:nvSpPr>
          <p:spPr>
            <a:xfrm>
              <a:off x="257842" y="4623304"/>
              <a:ext cx="3589544" cy="1669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9"/>
                </a:lnSpc>
              </a:pPr>
              <a:r>
                <a:rPr lang="en-US" sz="1456" b="1" spc="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LJUSBLÅ 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#4fe0c7 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RGB print #6cc7ba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CMYK 56% 0% 33% 0%</a:t>
              </a:r>
            </a:p>
          </p:txBody>
        </p:sp>
      </p:grpSp>
      <p:sp>
        <p:nvSpPr>
          <p:cNvPr id="7" name="TextBox 10">
            <a:extLst>
              <a:ext uri="{FF2B5EF4-FFF2-40B4-BE49-F238E27FC236}">
                <a16:creationId xmlns:a16="http://schemas.microsoft.com/office/drawing/2014/main" id="{FDD0B6F2-A02F-4B84-0FBB-2668E9014861}"/>
              </a:ext>
            </a:extLst>
          </p:cNvPr>
          <p:cNvSpPr txBox="1"/>
          <p:nvPr userDrawn="1"/>
        </p:nvSpPr>
        <p:spPr>
          <a:xfrm>
            <a:off x="4656494" y="2017266"/>
            <a:ext cx="11088086" cy="139834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729"/>
              </a:lnSpc>
            </a:pPr>
            <a:r>
              <a:rPr lang="en-US" sz="2589" spc="2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För variation har vi också tre stödfärger. Dessa används mer sällan. Den ljusare ljusblå </a:t>
            </a:r>
            <a:r>
              <a:rPr lang="en-US" sz="2589" i="1" spc="25">
                <a:solidFill>
                  <a:srgbClr val="000000"/>
                </a:solidFill>
                <a:latin typeface="Roboto Italics"/>
                <a:ea typeface="Roboto Italics"/>
                <a:cs typeface="Roboto Italics"/>
                <a:sym typeface="Roboto Italics"/>
              </a:rPr>
              <a:t>(azurblå)</a:t>
            </a:r>
            <a:r>
              <a:rPr lang="en-US" sz="2589" spc="25">
                <a:solidFill>
                  <a:srgbClr val="000000"/>
                </a:solidFill>
                <a:latin typeface="Roboto"/>
                <a:ea typeface="Roboto"/>
                <a:cs typeface="Roboto"/>
                <a:sym typeface="Roboto"/>
              </a:rPr>
              <a:t> används främst som bakgrundsfärg när de andra färgerna skär sig.</a:t>
            </a:r>
          </a:p>
        </p:txBody>
      </p:sp>
      <p:grpSp>
        <p:nvGrpSpPr>
          <p:cNvPr id="8" name="Group 12">
            <a:extLst>
              <a:ext uri="{FF2B5EF4-FFF2-40B4-BE49-F238E27FC236}">
                <a16:creationId xmlns:a16="http://schemas.microsoft.com/office/drawing/2014/main" id="{8E598747-9650-72DF-E1BA-61B443293E64}"/>
              </a:ext>
            </a:extLst>
          </p:cNvPr>
          <p:cNvGrpSpPr/>
          <p:nvPr userDrawn="1"/>
        </p:nvGrpSpPr>
        <p:grpSpPr>
          <a:xfrm>
            <a:off x="4669384" y="4099565"/>
            <a:ext cx="3078921" cy="4719819"/>
            <a:chOff x="0" y="0"/>
            <a:chExt cx="4105228" cy="6293092"/>
          </a:xfrm>
        </p:grpSpPr>
        <p:grpSp>
          <p:nvGrpSpPr>
            <p:cNvPr id="9" name="Group 13">
              <a:extLst>
                <a:ext uri="{FF2B5EF4-FFF2-40B4-BE49-F238E27FC236}">
                  <a16:creationId xmlns:a16="http://schemas.microsoft.com/office/drawing/2014/main" id="{14CC278F-3A01-4F61-B838-71766209C10B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4105228" cy="4105228"/>
              <a:chOff x="0" y="0"/>
              <a:chExt cx="3822700" cy="3822700"/>
            </a:xfrm>
          </p:grpSpPr>
          <p:sp>
            <p:nvSpPr>
              <p:cNvPr id="11" name="Freeform 14">
                <a:extLst>
                  <a:ext uri="{FF2B5EF4-FFF2-40B4-BE49-F238E27FC236}">
                    <a16:creationId xmlns:a16="http://schemas.microsoft.com/office/drawing/2014/main" id="{2A5016D1-7FA0-69CB-FA26-9A2BB9967C3A}"/>
                  </a:ext>
                </a:extLst>
              </p:cNvPr>
              <p:cNvSpPr/>
              <p:nvPr/>
            </p:nvSpPr>
            <p:spPr>
              <a:xfrm>
                <a:off x="0" y="0"/>
                <a:ext cx="3822700" cy="3822700"/>
              </a:xfrm>
              <a:custGeom>
                <a:avLst/>
                <a:gdLst/>
                <a:ahLst/>
                <a:cxnLst/>
                <a:rect l="l" t="t" r="r" b="b"/>
                <a:pathLst>
                  <a:path w="3822700" h="3822700">
                    <a:moveTo>
                      <a:pt x="1911350" y="3822700"/>
                    </a:moveTo>
                    <a:cubicBezTo>
                      <a:pt x="2966974" y="3822700"/>
                      <a:pt x="3822700" y="2966974"/>
                      <a:pt x="3822700" y="1911350"/>
                    </a:cubicBezTo>
                    <a:cubicBezTo>
                      <a:pt x="3822700" y="855726"/>
                      <a:pt x="2966974" y="0"/>
                      <a:pt x="1911350" y="0"/>
                    </a:cubicBezTo>
                    <a:cubicBezTo>
                      <a:pt x="855726" y="0"/>
                      <a:pt x="0" y="855726"/>
                      <a:pt x="0" y="1911350"/>
                    </a:cubicBezTo>
                    <a:cubicBezTo>
                      <a:pt x="0" y="2966974"/>
                      <a:pt x="855726" y="3822700"/>
                      <a:pt x="1911350" y="3822700"/>
                    </a:cubicBezTo>
                  </a:path>
                </a:pathLst>
              </a:custGeom>
              <a:solidFill>
                <a:srgbClr val="014C54"/>
              </a:solidFill>
            </p:spPr>
            <p:txBody>
              <a:bodyPr/>
              <a:lstStyle/>
              <a:p>
                <a:endParaRPr lang="sv-FI"/>
              </a:p>
            </p:txBody>
          </p:sp>
        </p:grpSp>
        <p:sp>
          <p:nvSpPr>
            <p:cNvPr id="10" name="TextBox 15">
              <a:extLst>
                <a:ext uri="{FF2B5EF4-FFF2-40B4-BE49-F238E27FC236}">
                  <a16:creationId xmlns:a16="http://schemas.microsoft.com/office/drawing/2014/main" id="{DE0727A0-E0FD-6B76-CE5E-CF0BF698FC6F}"/>
                </a:ext>
              </a:extLst>
            </p:cNvPr>
            <p:cNvSpPr txBox="1"/>
            <p:nvPr/>
          </p:nvSpPr>
          <p:spPr>
            <a:xfrm>
              <a:off x="468300" y="4623304"/>
              <a:ext cx="3168627" cy="1669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9"/>
                </a:lnSpc>
              </a:pPr>
              <a:r>
                <a:rPr lang="en-US" sz="1456" b="1" spc="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MÖRKARE GRÖNBLÅ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#014C54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RGB print #014C54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CMYK 93% 55% 54% 35%</a:t>
              </a:r>
            </a:p>
          </p:txBody>
        </p:sp>
      </p:grpSp>
      <p:grpSp>
        <p:nvGrpSpPr>
          <p:cNvPr id="12" name="Group 16">
            <a:extLst>
              <a:ext uri="{FF2B5EF4-FFF2-40B4-BE49-F238E27FC236}">
                <a16:creationId xmlns:a16="http://schemas.microsoft.com/office/drawing/2014/main" id="{FF4407EC-ED18-3F45-701D-68CF6E0B711A}"/>
              </a:ext>
            </a:extLst>
          </p:cNvPr>
          <p:cNvGrpSpPr/>
          <p:nvPr userDrawn="1"/>
        </p:nvGrpSpPr>
        <p:grpSpPr>
          <a:xfrm>
            <a:off x="12678549" y="4114192"/>
            <a:ext cx="3078921" cy="4705192"/>
            <a:chOff x="0" y="0"/>
            <a:chExt cx="4105228" cy="6273589"/>
          </a:xfrm>
        </p:grpSpPr>
        <p:grpSp>
          <p:nvGrpSpPr>
            <p:cNvPr id="13" name="Group 17">
              <a:extLst>
                <a:ext uri="{FF2B5EF4-FFF2-40B4-BE49-F238E27FC236}">
                  <a16:creationId xmlns:a16="http://schemas.microsoft.com/office/drawing/2014/main" id="{DC110303-F8E5-9A15-6383-454EEA6C90C4}"/>
                </a:ext>
              </a:extLst>
            </p:cNvPr>
            <p:cNvGrpSpPr>
              <a:grpSpLocks noChangeAspect="1"/>
            </p:cNvGrpSpPr>
            <p:nvPr/>
          </p:nvGrpSpPr>
          <p:grpSpPr>
            <a:xfrm>
              <a:off x="0" y="0"/>
              <a:ext cx="4105228" cy="4105228"/>
              <a:chOff x="0" y="0"/>
              <a:chExt cx="3822700" cy="3822700"/>
            </a:xfrm>
          </p:grpSpPr>
          <p:sp>
            <p:nvSpPr>
              <p:cNvPr id="15" name="Freeform 18">
                <a:extLst>
                  <a:ext uri="{FF2B5EF4-FFF2-40B4-BE49-F238E27FC236}">
                    <a16:creationId xmlns:a16="http://schemas.microsoft.com/office/drawing/2014/main" id="{EB4E78EF-4AFF-97B7-0F7C-FA0026341FF5}"/>
                  </a:ext>
                </a:extLst>
              </p:cNvPr>
              <p:cNvSpPr/>
              <p:nvPr/>
            </p:nvSpPr>
            <p:spPr>
              <a:xfrm>
                <a:off x="0" y="0"/>
                <a:ext cx="3822700" cy="3822700"/>
              </a:xfrm>
              <a:custGeom>
                <a:avLst/>
                <a:gdLst/>
                <a:ahLst/>
                <a:cxnLst/>
                <a:rect l="l" t="t" r="r" b="b"/>
                <a:pathLst>
                  <a:path w="3822700" h="3822700">
                    <a:moveTo>
                      <a:pt x="1911350" y="3822700"/>
                    </a:moveTo>
                    <a:cubicBezTo>
                      <a:pt x="2966974" y="3822700"/>
                      <a:pt x="3822700" y="2966974"/>
                      <a:pt x="3822700" y="1911350"/>
                    </a:cubicBezTo>
                    <a:cubicBezTo>
                      <a:pt x="3822700" y="855726"/>
                      <a:pt x="2966974" y="0"/>
                      <a:pt x="1911350" y="0"/>
                    </a:cubicBezTo>
                    <a:cubicBezTo>
                      <a:pt x="855726" y="0"/>
                      <a:pt x="0" y="855726"/>
                      <a:pt x="0" y="1911350"/>
                    </a:cubicBezTo>
                    <a:cubicBezTo>
                      <a:pt x="0" y="2966974"/>
                      <a:pt x="855726" y="3822700"/>
                      <a:pt x="1911350" y="3822700"/>
                    </a:cubicBezTo>
                  </a:path>
                </a:pathLst>
              </a:custGeom>
              <a:solidFill>
                <a:srgbClr val="E3FCFF"/>
              </a:solidFill>
            </p:spPr>
            <p:txBody>
              <a:bodyPr/>
              <a:lstStyle/>
              <a:p>
                <a:endParaRPr lang="sv-FI"/>
              </a:p>
            </p:txBody>
          </p:sp>
        </p:grpSp>
        <p:sp>
          <p:nvSpPr>
            <p:cNvPr id="14" name="TextBox 19">
              <a:extLst>
                <a:ext uri="{FF2B5EF4-FFF2-40B4-BE49-F238E27FC236}">
                  <a16:creationId xmlns:a16="http://schemas.microsoft.com/office/drawing/2014/main" id="{790A4303-FDFC-E4AB-88E7-73C44A580FB8}"/>
                </a:ext>
              </a:extLst>
            </p:cNvPr>
            <p:cNvSpPr txBox="1"/>
            <p:nvPr/>
          </p:nvSpPr>
          <p:spPr>
            <a:xfrm>
              <a:off x="257842" y="4603802"/>
              <a:ext cx="3589544" cy="1669787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ctr">
                <a:lnSpc>
                  <a:spcPts val="2589"/>
                </a:lnSpc>
              </a:pPr>
              <a:r>
                <a:rPr lang="en-US" sz="1456" b="1" spc="50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AZURBLÅ bakgrund 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#e3fcff 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RGB print </a:t>
              </a:r>
            </a:p>
            <a:p>
              <a:pPr algn="ctr">
                <a:lnSpc>
                  <a:spcPts val="2589"/>
                </a:lnSpc>
              </a:pPr>
              <a:r>
                <a:rPr lang="en-US" sz="1456" spc="50">
                  <a:solidFill>
                    <a:srgbClr val="000000"/>
                  </a:solidFill>
                  <a:latin typeface="Roboto"/>
                  <a:ea typeface="Roboto"/>
                  <a:cs typeface="Roboto"/>
                  <a:sym typeface="Roboto"/>
                </a:rPr>
                <a:t>CMYK 12% 0% 2% 0%</a:t>
              </a:r>
            </a:p>
          </p:txBody>
        </p:sp>
      </p:grpSp>
      <p:sp>
        <p:nvSpPr>
          <p:cNvPr id="16" name="TextBox 11">
            <a:extLst>
              <a:ext uri="{FF2B5EF4-FFF2-40B4-BE49-F238E27FC236}">
                <a16:creationId xmlns:a16="http://schemas.microsoft.com/office/drawing/2014/main" id="{016678EC-1764-3504-B019-64EE74231BE4}"/>
              </a:ext>
            </a:extLst>
          </p:cNvPr>
          <p:cNvSpPr txBox="1"/>
          <p:nvPr userDrawn="1"/>
        </p:nvSpPr>
        <p:spPr>
          <a:xfrm>
            <a:off x="1600200" y="2017266"/>
            <a:ext cx="2775427" cy="69345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5590"/>
              </a:lnSpc>
            </a:pPr>
            <a:r>
              <a:rPr lang="en-US" sz="3992" dirty="0" err="1">
                <a:solidFill>
                  <a:srgbClr val="000000"/>
                </a:solidFill>
                <a:latin typeface="Permanent Marker"/>
                <a:ea typeface="Permanent Marker"/>
                <a:cs typeface="Permanent Marker"/>
                <a:sym typeface="Permanent Marker"/>
              </a:rPr>
              <a:t>Stödfärger</a:t>
            </a:r>
            <a:endParaRPr lang="en-US" sz="3992" dirty="0">
              <a:solidFill>
                <a:srgbClr val="000000"/>
              </a:solidFill>
              <a:latin typeface="Permanent Marker"/>
              <a:ea typeface="Permanent Marker"/>
              <a:cs typeface="Permanent Marker"/>
              <a:sym typeface="Permanent Marker"/>
            </a:endParaRPr>
          </a:p>
        </p:txBody>
      </p:sp>
    </p:spTree>
    <p:extLst>
      <p:ext uri="{BB962C8B-B14F-4D97-AF65-F5344CB8AC3E}">
        <p14:creationId xmlns:p14="http://schemas.microsoft.com/office/powerpoint/2010/main" val="3432635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yggare ru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11">
            <a:extLst>
              <a:ext uri="{FF2B5EF4-FFF2-40B4-BE49-F238E27FC236}">
                <a16:creationId xmlns:a16="http://schemas.microsoft.com/office/drawing/2014/main" id="{9D464C63-ADE0-30EF-8D72-1D592578B0DC}"/>
              </a:ext>
            </a:extLst>
          </p:cNvPr>
          <p:cNvSpPr/>
          <p:nvPr userDrawn="1"/>
        </p:nvSpPr>
        <p:spPr>
          <a:xfrm>
            <a:off x="6127537" y="4301364"/>
            <a:ext cx="7247744" cy="1168148"/>
          </a:xfrm>
          <a:custGeom>
            <a:avLst/>
            <a:gdLst/>
            <a:ahLst/>
            <a:cxnLst/>
            <a:rect l="l" t="t" r="r" b="b"/>
            <a:pathLst>
              <a:path w="7247744" h="1168148">
                <a:moveTo>
                  <a:pt x="0" y="0"/>
                </a:moveTo>
                <a:lnTo>
                  <a:pt x="7247744" y="0"/>
                </a:lnTo>
                <a:lnTo>
                  <a:pt x="7247744" y="1168148"/>
                </a:lnTo>
                <a:lnTo>
                  <a:pt x="0" y="1168148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10" name="Group 12">
            <a:extLst>
              <a:ext uri="{FF2B5EF4-FFF2-40B4-BE49-F238E27FC236}">
                <a16:creationId xmlns:a16="http://schemas.microsoft.com/office/drawing/2014/main" id="{23F37841-A619-E592-68CF-C7BFFE761126}"/>
              </a:ext>
            </a:extLst>
          </p:cNvPr>
          <p:cNvGrpSpPr/>
          <p:nvPr userDrawn="1"/>
        </p:nvGrpSpPr>
        <p:grpSpPr>
          <a:xfrm>
            <a:off x="6019676" y="4110077"/>
            <a:ext cx="7289168" cy="1292988"/>
            <a:chOff x="0" y="0"/>
            <a:chExt cx="9718891" cy="1723984"/>
          </a:xfrm>
        </p:grpSpPr>
        <p:sp>
          <p:nvSpPr>
            <p:cNvPr id="11" name="Freeform 13">
              <a:extLst>
                <a:ext uri="{FF2B5EF4-FFF2-40B4-BE49-F238E27FC236}">
                  <a16:creationId xmlns:a16="http://schemas.microsoft.com/office/drawing/2014/main" id="{CC8E06D6-BC37-9390-C55A-4122A6B2199A}"/>
                </a:ext>
              </a:extLst>
            </p:cNvPr>
            <p:cNvSpPr/>
            <p:nvPr/>
          </p:nvSpPr>
          <p:spPr>
            <a:xfrm>
              <a:off x="0" y="0"/>
              <a:ext cx="9718884" cy="1723981"/>
            </a:xfrm>
            <a:custGeom>
              <a:avLst/>
              <a:gdLst/>
              <a:ahLst/>
              <a:cxnLst/>
              <a:rect l="l" t="t" r="r" b="b"/>
              <a:pathLst>
                <a:path w="9718884" h="1723981">
                  <a:moveTo>
                    <a:pt x="0" y="0"/>
                  </a:moveTo>
                  <a:lnTo>
                    <a:pt x="9718884" y="0"/>
                  </a:lnTo>
                  <a:lnTo>
                    <a:pt x="9718884" y="1723981"/>
                  </a:lnTo>
                  <a:lnTo>
                    <a:pt x="0" y="1723981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437" r="-1448" b="-61437"/>
              </a:stretch>
            </a:blipFill>
          </p:spPr>
          <p:txBody>
            <a:bodyPr/>
            <a:lstStyle/>
            <a:p>
              <a:endParaRPr lang="sv-FI"/>
            </a:p>
          </p:txBody>
        </p:sp>
        <p:sp>
          <p:nvSpPr>
            <p:cNvPr id="12" name="TextBox 14">
              <a:extLst>
                <a:ext uri="{FF2B5EF4-FFF2-40B4-BE49-F238E27FC236}">
                  <a16:creationId xmlns:a16="http://schemas.microsoft.com/office/drawing/2014/main" id="{AABF16AF-E0BC-652A-58C9-2B74CD9C41D7}"/>
                </a:ext>
              </a:extLst>
            </p:cNvPr>
            <p:cNvSpPr txBox="1"/>
            <p:nvPr/>
          </p:nvSpPr>
          <p:spPr>
            <a:xfrm>
              <a:off x="0" y="-76200"/>
              <a:ext cx="9718891" cy="1800184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Respektera</a:t>
              </a:r>
              <a:endParaRPr lang="en-US" sz="27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3" name="Freeform 15">
            <a:extLst>
              <a:ext uri="{FF2B5EF4-FFF2-40B4-BE49-F238E27FC236}">
                <a16:creationId xmlns:a16="http://schemas.microsoft.com/office/drawing/2014/main" id="{5E03176D-23FA-0F96-B190-08CE855E7038}"/>
              </a:ext>
            </a:extLst>
          </p:cNvPr>
          <p:cNvSpPr/>
          <p:nvPr userDrawn="1"/>
        </p:nvSpPr>
        <p:spPr>
          <a:xfrm>
            <a:off x="6241290" y="5688640"/>
            <a:ext cx="7133992" cy="1149814"/>
          </a:xfrm>
          <a:custGeom>
            <a:avLst/>
            <a:gdLst/>
            <a:ahLst/>
            <a:cxnLst/>
            <a:rect l="l" t="t" r="r" b="b"/>
            <a:pathLst>
              <a:path w="7133992" h="1149814">
                <a:moveTo>
                  <a:pt x="0" y="0"/>
                </a:moveTo>
                <a:lnTo>
                  <a:pt x="7133991" y="0"/>
                </a:lnTo>
                <a:lnTo>
                  <a:pt x="7133991" y="1149815"/>
                </a:lnTo>
                <a:lnTo>
                  <a:pt x="0" y="1149815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14" name="Group 16">
            <a:extLst>
              <a:ext uri="{FF2B5EF4-FFF2-40B4-BE49-F238E27FC236}">
                <a16:creationId xmlns:a16="http://schemas.microsoft.com/office/drawing/2014/main" id="{F33C1B23-7111-AAF3-7D5F-68E912177DA2}"/>
              </a:ext>
            </a:extLst>
          </p:cNvPr>
          <p:cNvGrpSpPr/>
          <p:nvPr userDrawn="1"/>
        </p:nvGrpSpPr>
        <p:grpSpPr>
          <a:xfrm>
            <a:off x="5914106" y="5596395"/>
            <a:ext cx="7394734" cy="1292990"/>
            <a:chOff x="0" y="0"/>
            <a:chExt cx="9859645" cy="1723987"/>
          </a:xfrm>
        </p:grpSpPr>
        <p:sp>
          <p:nvSpPr>
            <p:cNvPr id="15" name="Freeform 17">
              <a:extLst>
                <a:ext uri="{FF2B5EF4-FFF2-40B4-BE49-F238E27FC236}">
                  <a16:creationId xmlns:a16="http://schemas.microsoft.com/office/drawing/2014/main" id="{14C65DAD-C3FA-4691-8371-7A24C396D35B}"/>
                </a:ext>
              </a:extLst>
            </p:cNvPr>
            <p:cNvSpPr/>
            <p:nvPr/>
          </p:nvSpPr>
          <p:spPr>
            <a:xfrm>
              <a:off x="0" y="0"/>
              <a:ext cx="9859638" cy="1723984"/>
            </a:xfrm>
            <a:custGeom>
              <a:avLst/>
              <a:gdLst/>
              <a:ahLst/>
              <a:cxnLst/>
              <a:rect l="l" t="t" r="r" b="b"/>
              <a:pathLst>
                <a:path w="9859638" h="1723984">
                  <a:moveTo>
                    <a:pt x="0" y="0"/>
                  </a:moveTo>
                  <a:lnTo>
                    <a:pt x="9859638" y="0"/>
                  </a:lnTo>
                  <a:lnTo>
                    <a:pt x="9859638" y="1723984"/>
                  </a:lnTo>
                  <a:lnTo>
                    <a:pt x="0" y="172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436" b="-61437"/>
              </a:stretch>
            </a:blipFill>
          </p:spPr>
          <p:txBody>
            <a:bodyPr/>
            <a:lstStyle/>
            <a:p>
              <a:endParaRPr lang="sv-FI"/>
            </a:p>
          </p:txBody>
        </p:sp>
        <p:sp>
          <p:nvSpPr>
            <p:cNvPr id="16" name="TextBox 18">
              <a:extLst>
                <a:ext uri="{FF2B5EF4-FFF2-40B4-BE49-F238E27FC236}">
                  <a16:creationId xmlns:a16="http://schemas.microsoft.com/office/drawing/2014/main" id="{93DF4374-E8A4-ECC3-BD5F-F739B01205DC}"/>
                </a:ext>
              </a:extLst>
            </p:cNvPr>
            <p:cNvSpPr txBox="1"/>
            <p:nvPr/>
          </p:nvSpPr>
          <p:spPr>
            <a:xfrm>
              <a:off x="0" y="-76200"/>
              <a:ext cx="9859645" cy="18001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Delta</a:t>
              </a:r>
            </a:p>
          </p:txBody>
        </p:sp>
      </p:grpSp>
      <p:sp>
        <p:nvSpPr>
          <p:cNvPr id="17" name="Freeform 19">
            <a:extLst>
              <a:ext uri="{FF2B5EF4-FFF2-40B4-BE49-F238E27FC236}">
                <a16:creationId xmlns:a16="http://schemas.microsoft.com/office/drawing/2014/main" id="{5A315EBD-AC07-FEE8-8223-C0EC3A302CF2}"/>
              </a:ext>
            </a:extLst>
          </p:cNvPr>
          <p:cNvSpPr/>
          <p:nvPr userDrawn="1"/>
        </p:nvSpPr>
        <p:spPr>
          <a:xfrm>
            <a:off x="6127537" y="7036159"/>
            <a:ext cx="7247744" cy="1206528"/>
          </a:xfrm>
          <a:custGeom>
            <a:avLst/>
            <a:gdLst/>
            <a:ahLst/>
            <a:cxnLst/>
            <a:rect l="l" t="t" r="r" b="b"/>
            <a:pathLst>
              <a:path w="7247744" h="1206528">
                <a:moveTo>
                  <a:pt x="0" y="0"/>
                </a:moveTo>
                <a:lnTo>
                  <a:pt x="7247744" y="0"/>
                </a:lnTo>
                <a:lnTo>
                  <a:pt x="7247744" y="1206528"/>
                </a:lnTo>
                <a:lnTo>
                  <a:pt x="0" y="1206528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8" name="Freeform 21">
            <a:extLst>
              <a:ext uri="{FF2B5EF4-FFF2-40B4-BE49-F238E27FC236}">
                <a16:creationId xmlns:a16="http://schemas.microsoft.com/office/drawing/2014/main" id="{28D29292-EF12-2539-A657-2855E819B22C}"/>
              </a:ext>
            </a:extLst>
          </p:cNvPr>
          <p:cNvSpPr/>
          <p:nvPr userDrawn="1"/>
        </p:nvSpPr>
        <p:spPr>
          <a:xfrm>
            <a:off x="5642567" y="4202125"/>
            <a:ext cx="1289494" cy="1289494"/>
          </a:xfrm>
          <a:custGeom>
            <a:avLst/>
            <a:gdLst/>
            <a:ahLst/>
            <a:cxnLst/>
            <a:rect l="l" t="t" r="r" b="b"/>
            <a:pathLst>
              <a:path w="1289494" h="1289494">
                <a:moveTo>
                  <a:pt x="0" y="0"/>
                </a:moveTo>
                <a:lnTo>
                  <a:pt x="1289495" y="0"/>
                </a:lnTo>
                <a:lnTo>
                  <a:pt x="1289495" y="1289495"/>
                </a:lnTo>
                <a:lnTo>
                  <a:pt x="0" y="1289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9" name="Freeform 22">
            <a:extLst>
              <a:ext uri="{FF2B5EF4-FFF2-40B4-BE49-F238E27FC236}">
                <a16:creationId xmlns:a16="http://schemas.microsoft.com/office/drawing/2014/main" id="{EEF1530F-26E3-9607-4F1B-946770E7BC7D}"/>
              </a:ext>
            </a:extLst>
          </p:cNvPr>
          <p:cNvSpPr/>
          <p:nvPr userDrawn="1"/>
        </p:nvSpPr>
        <p:spPr>
          <a:xfrm>
            <a:off x="5710542" y="5631475"/>
            <a:ext cx="1289494" cy="1289495"/>
          </a:xfrm>
          <a:custGeom>
            <a:avLst/>
            <a:gdLst/>
            <a:ahLst/>
            <a:cxnLst/>
            <a:rect l="l" t="t" r="r" b="b"/>
            <a:pathLst>
              <a:path w="1289494" h="1289495">
                <a:moveTo>
                  <a:pt x="0" y="0"/>
                </a:moveTo>
                <a:lnTo>
                  <a:pt x="1289495" y="0"/>
                </a:lnTo>
                <a:lnTo>
                  <a:pt x="1289495" y="1289495"/>
                </a:lnTo>
                <a:lnTo>
                  <a:pt x="0" y="1289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0" name="Freeform 23">
            <a:extLst>
              <a:ext uri="{FF2B5EF4-FFF2-40B4-BE49-F238E27FC236}">
                <a16:creationId xmlns:a16="http://schemas.microsoft.com/office/drawing/2014/main" id="{84EB948B-3FF3-6FF8-5C1C-687ACD7674A9}"/>
              </a:ext>
            </a:extLst>
          </p:cNvPr>
          <p:cNvSpPr/>
          <p:nvPr userDrawn="1"/>
        </p:nvSpPr>
        <p:spPr>
          <a:xfrm>
            <a:off x="5710542" y="7079680"/>
            <a:ext cx="1289494" cy="1289494"/>
          </a:xfrm>
          <a:custGeom>
            <a:avLst/>
            <a:gdLst/>
            <a:ahLst/>
            <a:cxnLst/>
            <a:rect l="l" t="t" r="r" b="b"/>
            <a:pathLst>
              <a:path w="1289494" h="1289494">
                <a:moveTo>
                  <a:pt x="0" y="0"/>
                </a:moveTo>
                <a:lnTo>
                  <a:pt x="1289495" y="0"/>
                </a:lnTo>
                <a:lnTo>
                  <a:pt x="1289495" y="1289494"/>
                </a:lnTo>
                <a:lnTo>
                  <a:pt x="0" y="12894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1" name="Freeform 25">
            <a:extLst>
              <a:ext uri="{FF2B5EF4-FFF2-40B4-BE49-F238E27FC236}">
                <a16:creationId xmlns:a16="http://schemas.microsoft.com/office/drawing/2014/main" id="{5FF1ECFC-9D3E-44D3-9102-51DAA4856A84}"/>
              </a:ext>
            </a:extLst>
          </p:cNvPr>
          <p:cNvSpPr/>
          <p:nvPr userDrawn="1"/>
        </p:nvSpPr>
        <p:spPr>
          <a:xfrm>
            <a:off x="6127537" y="3087016"/>
            <a:ext cx="227505" cy="614172"/>
          </a:xfrm>
          <a:custGeom>
            <a:avLst/>
            <a:gdLst/>
            <a:ahLst/>
            <a:cxnLst/>
            <a:rect l="l" t="t" r="r" b="b"/>
            <a:pathLst>
              <a:path w="227505" h="614172">
                <a:moveTo>
                  <a:pt x="0" y="0"/>
                </a:moveTo>
                <a:lnTo>
                  <a:pt x="227505" y="0"/>
                </a:lnTo>
                <a:lnTo>
                  <a:pt x="227505" y="614172"/>
                </a:lnTo>
                <a:lnTo>
                  <a:pt x="0" y="614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161" b="-159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2" name="Freeform 26">
            <a:extLst>
              <a:ext uri="{FF2B5EF4-FFF2-40B4-BE49-F238E27FC236}">
                <a16:creationId xmlns:a16="http://schemas.microsoft.com/office/drawing/2014/main" id="{7E061A0E-531C-5B91-39F4-C62576E24BE7}"/>
              </a:ext>
            </a:extLst>
          </p:cNvPr>
          <p:cNvSpPr/>
          <p:nvPr userDrawn="1"/>
        </p:nvSpPr>
        <p:spPr>
          <a:xfrm>
            <a:off x="6091518" y="4539786"/>
            <a:ext cx="383858" cy="614172"/>
          </a:xfrm>
          <a:custGeom>
            <a:avLst/>
            <a:gdLst/>
            <a:ahLst/>
            <a:cxnLst/>
            <a:rect l="l" t="t" r="r" b="b"/>
            <a:pathLst>
              <a:path w="383858" h="614172">
                <a:moveTo>
                  <a:pt x="0" y="0"/>
                </a:moveTo>
                <a:lnTo>
                  <a:pt x="383858" y="0"/>
                </a:lnTo>
                <a:lnTo>
                  <a:pt x="383858" y="614172"/>
                </a:lnTo>
                <a:lnTo>
                  <a:pt x="0" y="6141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61" r="-461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3" name="Freeform 27">
            <a:extLst>
              <a:ext uri="{FF2B5EF4-FFF2-40B4-BE49-F238E27FC236}">
                <a16:creationId xmlns:a16="http://schemas.microsoft.com/office/drawing/2014/main" id="{8010B74B-9951-5F1C-E6EF-00888D729035}"/>
              </a:ext>
            </a:extLst>
          </p:cNvPr>
          <p:cNvSpPr/>
          <p:nvPr userDrawn="1"/>
        </p:nvSpPr>
        <p:spPr>
          <a:xfrm>
            <a:off x="6127537" y="5932268"/>
            <a:ext cx="455505" cy="662559"/>
          </a:xfrm>
          <a:custGeom>
            <a:avLst/>
            <a:gdLst/>
            <a:ahLst/>
            <a:cxnLst/>
            <a:rect l="l" t="t" r="r" b="b"/>
            <a:pathLst>
              <a:path w="455505" h="662559">
                <a:moveTo>
                  <a:pt x="0" y="0"/>
                </a:moveTo>
                <a:lnTo>
                  <a:pt x="455505" y="0"/>
                </a:lnTo>
                <a:lnTo>
                  <a:pt x="455505" y="662559"/>
                </a:lnTo>
                <a:lnTo>
                  <a:pt x="0" y="6625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130" b="-129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4" name="Freeform 28">
            <a:extLst>
              <a:ext uri="{FF2B5EF4-FFF2-40B4-BE49-F238E27FC236}">
                <a16:creationId xmlns:a16="http://schemas.microsoft.com/office/drawing/2014/main" id="{56CBD381-DAE0-0C68-CA92-A0BD4581C1FA}"/>
              </a:ext>
            </a:extLst>
          </p:cNvPr>
          <p:cNvSpPr/>
          <p:nvPr userDrawn="1"/>
        </p:nvSpPr>
        <p:spPr>
          <a:xfrm>
            <a:off x="6036072" y="7353300"/>
            <a:ext cx="494750" cy="761999"/>
          </a:xfrm>
          <a:custGeom>
            <a:avLst/>
            <a:gdLst/>
            <a:ahLst/>
            <a:cxnLst/>
            <a:rect l="l" t="t" r="r" b="b"/>
            <a:pathLst>
              <a:path w="494750" h="719636">
                <a:moveTo>
                  <a:pt x="0" y="0"/>
                </a:moveTo>
                <a:lnTo>
                  <a:pt x="494750" y="0"/>
                </a:lnTo>
                <a:lnTo>
                  <a:pt x="494750" y="719636"/>
                </a:lnTo>
                <a:lnTo>
                  <a:pt x="0" y="719636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79" r="-281"/>
            </a:stretch>
          </a:blipFill>
        </p:spPr>
        <p:txBody>
          <a:bodyPr/>
          <a:lstStyle/>
          <a:p>
            <a:endParaRPr lang="sv-FI" dirty="0"/>
          </a:p>
        </p:txBody>
      </p:sp>
      <p:sp>
        <p:nvSpPr>
          <p:cNvPr id="25" name="Freeform 20">
            <a:extLst>
              <a:ext uri="{FF2B5EF4-FFF2-40B4-BE49-F238E27FC236}">
                <a16:creationId xmlns:a16="http://schemas.microsoft.com/office/drawing/2014/main" id="{CB12CEA5-D8C5-6547-17C5-6F231FC3C601}"/>
              </a:ext>
            </a:extLst>
          </p:cNvPr>
          <p:cNvSpPr/>
          <p:nvPr userDrawn="1"/>
        </p:nvSpPr>
        <p:spPr>
          <a:xfrm>
            <a:off x="5550518" y="2741143"/>
            <a:ext cx="1381544" cy="1381544"/>
          </a:xfrm>
          <a:custGeom>
            <a:avLst/>
            <a:gdLst/>
            <a:ahLst/>
            <a:cxnLst/>
            <a:rect l="l" t="t" r="r" b="b"/>
            <a:pathLst>
              <a:path w="1381544" h="1381544">
                <a:moveTo>
                  <a:pt x="0" y="0"/>
                </a:moveTo>
                <a:lnTo>
                  <a:pt x="1381544" y="0"/>
                </a:lnTo>
                <a:lnTo>
                  <a:pt x="1381544" y="1381544"/>
                </a:lnTo>
                <a:lnTo>
                  <a:pt x="0" y="138154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433B460E-71C0-F30B-166C-54DFA11E2B46}"/>
              </a:ext>
            </a:extLst>
          </p:cNvPr>
          <p:cNvSpPr/>
          <p:nvPr userDrawn="1"/>
        </p:nvSpPr>
        <p:spPr>
          <a:xfrm>
            <a:off x="6109917" y="3147336"/>
            <a:ext cx="227505" cy="614172"/>
          </a:xfrm>
          <a:custGeom>
            <a:avLst/>
            <a:gdLst/>
            <a:ahLst/>
            <a:cxnLst/>
            <a:rect l="l" t="t" r="r" b="b"/>
            <a:pathLst>
              <a:path w="227505" h="614172">
                <a:moveTo>
                  <a:pt x="0" y="0"/>
                </a:moveTo>
                <a:lnTo>
                  <a:pt x="227505" y="0"/>
                </a:lnTo>
                <a:lnTo>
                  <a:pt x="227505" y="614172"/>
                </a:lnTo>
                <a:lnTo>
                  <a:pt x="0" y="614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161" b="-159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7" name="TextBox 10">
            <a:extLst>
              <a:ext uri="{FF2B5EF4-FFF2-40B4-BE49-F238E27FC236}">
                <a16:creationId xmlns:a16="http://schemas.microsoft.com/office/drawing/2014/main" id="{562D9F29-76E5-BA7A-9412-80C30401693E}"/>
              </a:ext>
            </a:extLst>
          </p:cNvPr>
          <p:cNvSpPr txBox="1"/>
          <p:nvPr userDrawn="1"/>
        </p:nvSpPr>
        <p:spPr>
          <a:xfrm>
            <a:off x="6019676" y="2683994"/>
            <a:ext cx="7289168" cy="1350138"/>
          </a:xfrm>
          <a:prstGeom prst="rect">
            <a:avLst/>
          </a:prstGeom>
        </p:spPr>
        <p:txBody>
          <a:bodyPr lIns="0" tIns="0" rIns="0" bIns="0" rtlCol="0" anchor="ctr"/>
          <a:lstStyle/>
          <a:p>
            <a:pPr algn="ctr">
              <a:lnSpc>
                <a:spcPts val="3919"/>
              </a:lnSpc>
            </a:pPr>
            <a:r>
              <a:rPr lang="en-US" sz="2799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Lyssna</a:t>
            </a:r>
            <a:endParaRPr lang="en-US" sz="2799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28" name="Freeform 7">
            <a:extLst>
              <a:ext uri="{FF2B5EF4-FFF2-40B4-BE49-F238E27FC236}">
                <a16:creationId xmlns:a16="http://schemas.microsoft.com/office/drawing/2014/main" id="{8A5CD70D-631C-75DF-3360-7B7D736621D7}"/>
              </a:ext>
            </a:extLst>
          </p:cNvPr>
          <p:cNvSpPr/>
          <p:nvPr userDrawn="1"/>
        </p:nvSpPr>
        <p:spPr>
          <a:xfrm>
            <a:off x="5847664" y="2887323"/>
            <a:ext cx="7527617" cy="1213256"/>
          </a:xfrm>
          <a:custGeom>
            <a:avLst/>
            <a:gdLst/>
            <a:ahLst/>
            <a:cxnLst/>
            <a:rect l="l" t="t" r="r" b="b"/>
            <a:pathLst>
              <a:path w="7527617" h="1213256">
                <a:moveTo>
                  <a:pt x="0" y="0"/>
                </a:moveTo>
                <a:lnTo>
                  <a:pt x="7527617" y="0"/>
                </a:lnTo>
                <a:lnTo>
                  <a:pt x="7527617" y="1213256"/>
                </a:lnTo>
                <a:lnTo>
                  <a:pt x="0" y="1213256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68CB4CF7-AC1F-7DAC-9CAB-FE8B944C8C85}"/>
              </a:ext>
            </a:extLst>
          </p:cNvPr>
          <p:cNvSpPr txBox="1"/>
          <p:nvPr userDrawn="1"/>
        </p:nvSpPr>
        <p:spPr>
          <a:xfrm>
            <a:off x="4256605" y="1524568"/>
            <a:ext cx="9774789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Tryggare</a:t>
            </a: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 rum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urvallisempi til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>
            <a:extLst>
              <a:ext uri="{FF2B5EF4-FFF2-40B4-BE49-F238E27FC236}">
                <a16:creationId xmlns:a16="http://schemas.microsoft.com/office/drawing/2014/main" id="{D90315C9-0796-140B-58CD-D0893A85DCD0}"/>
              </a:ext>
            </a:extLst>
          </p:cNvPr>
          <p:cNvSpPr/>
          <p:nvPr userDrawn="1"/>
        </p:nvSpPr>
        <p:spPr>
          <a:xfrm>
            <a:off x="6163361" y="2938205"/>
            <a:ext cx="7211920" cy="1162374"/>
          </a:xfrm>
          <a:custGeom>
            <a:avLst/>
            <a:gdLst/>
            <a:ahLst/>
            <a:cxnLst/>
            <a:rect l="l" t="t" r="r" b="b"/>
            <a:pathLst>
              <a:path w="7211920" h="1162374">
                <a:moveTo>
                  <a:pt x="0" y="0"/>
                </a:moveTo>
                <a:lnTo>
                  <a:pt x="7211920" y="0"/>
                </a:lnTo>
                <a:lnTo>
                  <a:pt x="7211920" y="1162374"/>
                </a:lnTo>
                <a:lnTo>
                  <a:pt x="0" y="1162374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15640178-09E0-172B-05F8-075168E45C8C}"/>
              </a:ext>
            </a:extLst>
          </p:cNvPr>
          <p:cNvGrpSpPr/>
          <p:nvPr userDrawn="1"/>
        </p:nvGrpSpPr>
        <p:grpSpPr>
          <a:xfrm>
            <a:off x="5812322" y="2847456"/>
            <a:ext cx="7394734" cy="1292990"/>
            <a:chOff x="0" y="0"/>
            <a:chExt cx="9859645" cy="1723987"/>
          </a:xfrm>
        </p:grpSpPr>
        <p:sp>
          <p:nvSpPr>
            <p:cNvPr id="11" name="Freeform 10">
              <a:extLst>
                <a:ext uri="{FF2B5EF4-FFF2-40B4-BE49-F238E27FC236}">
                  <a16:creationId xmlns:a16="http://schemas.microsoft.com/office/drawing/2014/main" id="{09EF62EA-F2D7-C86A-CCEE-80CE95C5B6ED}"/>
                </a:ext>
              </a:extLst>
            </p:cNvPr>
            <p:cNvSpPr/>
            <p:nvPr/>
          </p:nvSpPr>
          <p:spPr>
            <a:xfrm>
              <a:off x="0" y="0"/>
              <a:ext cx="9859638" cy="1723984"/>
            </a:xfrm>
            <a:custGeom>
              <a:avLst/>
              <a:gdLst/>
              <a:ahLst/>
              <a:cxnLst/>
              <a:rect l="l" t="t" r="r" b="b"/>
              <a:pathLst>
                <a:path w="9859638" h="1723984">
                  <a:moveTo>
                    <a:pt x="0" y="0"/>
                  </a:moveTo>
                  <a:lnTo>
                    <a:pt x="9859638" y="0"/>
                  </a:lnTo>
                  <a:lnTo>
                    <a:pt x="9859638" y="1723984"/>
                  </a:lnTo>
                  <a:lnTo>
                    <a:pt x="0" y="172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436" b="-61437"/>
              </a:stretch>
            </a:blipFill>
          </p:spPr>
          <p:txBody>
            <a:bodyPr/>
            <a:lstStyle/>
            <a:p>
              <a:endParaRPr lang="sv-FI" dirty="0"/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012A0BE-C1C5-F87F-6501-C2EB310AB2E2}"/>
                </a:ext>
              </a:extLst>
            </p:cNvPr>
            <p:cNvSpPr txBox="1"/>
            <p:nvPr/>
          </p:nvSpPr>
          <p:spPr>
            <a:xfrm>
              <a:off x="0" y="-76200"/>
              <a:ext cx="9859645" cy="18001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Kuuntele</a:t>
              </a:r>
              <a:endParaRPr lang="en-US" sz="27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3" name="Freeform 12">
            <a:extLst>
              <a:ext uri="{FF2B5EF4-FFF2-40B4-BE49-F238E27FC236}">
                <a16:creationId xmlns:a16="http://schemas.microsoft.com/office/drawing/2014/main" id="{6A5D1362-F4CA-3745-C852-50861DCBF54B}"/>
              </a:ext>
            </a:extLst>
          </p:cNvPr>
          <p:cNvSpPr/>
          <p:nvPr userDrawn="1"/>
        </p:nvSpPr>
        <p:spPr>
          <a:xfrm>
            <a:off x="6163361" y="4307138"/>
            <a:ext cx="7211920" cy="1162374"/>
          </a:xfrm>
          <a:custGeom>
            <a:avLst/>
            <a:gdLst/>
            <a:ahLst/>
            <a:cxnLst/>
            <a:rect l="l" t="t" r="r" b="b"/>
            <a:pathLst>
              <a:path w="7211920" h="1162374">
                <a:moveTo>
                  <a:pt x="0" y="0"/>
                </a:moveTo>
                <a:lnTo>
                  <a:pt x="7211920" y="0"/>
                </a:lnTo>
                <a:lnTo>
                  <a:pt x="7211920" y="1162374"/>
                </a:lnTo>
                <a:lnTo>
                  <a:pt x="0" y="1162374"/>
                </a:lnTo>
                <a:lnTo>
                  <a:pt x="0" y="0"/>
                </a:lnTo>
                <a:close/>
              </a:path>
            </a:pathLst>
          </a:custGeom>
          <a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D0750D0-BA95-A54A-76E4-968EF7870269}"/>
              </a:ext>
            </a:extLst>
          </p:cNvPr>
          <p:cNvGrpSpPr/>
          <p:nvPr userDrawn="1"/>
        </p:nvGrpSpPr>
        <p:grpSpPr>
          <a:xfrm>
            <a:off x="5812322" y="4176522"/>
            <a:ext cx="7394734" cy="1292990"/>
            <a:chOff x="0" y="0"/>
            <a:chExt cx="9859645" cy="1723987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466229D-1EA8-A5E3-C45C-7C85DA59D981}"/>
                </a:ext>
              </a:extLst>
            </p:cNvPr>
            <p:cNvSpPr/>
            <p:nvPr/>
          </p:nvSpPr>
          <p:spPr>
            <a:xfrm>
              <a:off x="0" y="0"/>
              <a:ext cx="9859638" cy="1723984"/>
            </a:xfrm>
            <a:custGeom>
              <a:avLst/>
              <a:gdLst/>
              <a:ahLst/>
              <a:cxnLst/>
              <a:rect l="l" t="t" r="r" b="b"/>
              <a:pathLst>
                <a:path w="9859638" h="1723984">
                  <a:moveTo>
                    <a:pt x="0" y="0"/>
                  </a:moveTo>
                  <a:lnTo>
                    <a:pt x="9859638" y="0"/>
                  </a:lnTo>
                  <a:lnTo>
                    <a:pt x="9859638" y="1723984"/>
                  </a:lnTo>
                  <a:lnTo>
                    <a:pt x="0" y="172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436" b="-61437"/>
              </a:stretch>
            </a:blipFill>
          </p:spPr>
          <p:txBody>
            <a:bodyPr/>
            <a:lstStyle/>
            <a:p>
              <a:endParaRPr lang="sv-FI"/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8DD5B484-ADDC-88FD-7EB0-D72FC032AA55}"/>
                </a:ext>
              </a:extLst>
            </p:cNvPr>
            <p:cNvSpPr txBox="1"/>
            <p:nvPr/>
          </p:nvSpPr>
          <p:spPr>
            <a:xfrm>
              <a:off x="0" y="-76200"/>
              <a:ext cx="9859645" cy="18001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 dirty="0" err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Arvosta</a:t>
              </a:r>
              <a:endParaRPr lang="en-US" sz="2799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endParaRPr>
            </a:p>
          </p:txBody>
        </p:sp>
      </p:grpSp>
      <p:sp>
        <p:nvSpPr>
          <p:cNvPr id="17" name="Freeform 16">
            <a:extLst>
              <a:ext uri="{FF2B5EF4-FFF2-40B4-BE49-F238E27FC236}">
                <a16:creationId xmlns:a16="http://schemas.microsoft.com/office/drawing/2014/main" id="{A3919904-C90C-882F-BC52-9AE948C44A0A}"/>
              </a:ext>
            </a:extLst>
          </p:cNvPr>
          <p:cNvSpPr/>
          <p:nvPr userDrawn="1"/>
        </p:nvSpPr>
        <p:spPr>
          <a:xfrm>
            <a:off x="6283447" y="5695435"/>
            <a:ext cx="7091834" cy="1143019"/>
          </a:xfrm>
          <a:custGeom>
            <a:avLst/>
            <a:gdLst/>
            <a:ahLst/>
            <a:cxnLst/>
            <a:rect l="l" t="t" r="r" b="b"/>
            <a:pathLst>
              <a:path w="7091834" h="1143019">
                <a:moveTo>
                  <a:pt x="0" y="0"/>
                </a:moveTo>
                <a:lnTo>
                  <a:pt x="7091834" y="0"/>
                </a:lnTo>
                <a:lnTo>
                  <a:pt x="7091834" y="1143020"/>
                </a:lnTo>
                <a:lnTo>
                  <a:pt x="0" y="114302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4022AEC5-17E6-AB0F-3852-B7B5380F0163}"/>
              </a:ext>
            </a:extLst>
          </p:cNvPr>
          <p:cNvGrpSpPr/>
          <p:nvPr userDrawn="1"/>
        </p:nvGrpSpPr>
        <p:grpSpPr>
          <a:xfrm>
            <a:off x="5812322" y="5545465"/>
            <a:ext cx="7394734" cy="1292990"/>
            <a:chOff x="0" y="0"/>
            <a:chExt cx="9859645" cy="1723987"/>
          </a:xfrm>
        </p:grpSpPr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D8D364F1-0E41-AF78-E796-824B335C8DA3}"/>
                </a:ext>
              </a:extLst>
            </p:cNvPr>
            <p:cNvSpPr/>
            <p:nvPr/>
          </p:nvSpPr>
          <p:spPr>
            <a:xfrm>
              <a:off x="0" y="0"/>
              <a:ext cx="9859638" cy="1723984"/>
            </a:xfrm>
            <a:custGeom>
              <a:avLst/>
              <a:gdLst/>
              <a:ahLst/>
              <a:cxnLst/>
              <a:rect l="l" t="t" r="r" b="b"/>
              <a:pathLst>
                <a:path w="9859638" h="1723984">
                  <a:moveTo>
                    <a:pt x="0" y="0"/>
                  </a:moveTo>
                  <a:lnTo>
                    <a:pt x="9859638" y="0"/>
                  </a:lnTo>
                  <a:lnTo>
                    <a:pt x="9859638" y="1723984"/>
                  </a:lnTo>
                  <a:lnTo>
                    <a:pt x="0" y="1723984"/>
                  </a:lnTo>
                  <a:close/>
                </a:path>
              </a:pathLst>
            </a:custGeom>
            <a:blipFill>
              <a:blip r:embed="rId4">
                <a:alphaModFix amt="0"/>
              </a:blip>
              <a:stretch>
                <a:fillRect t="-61436" b="-61437"/>
              </a:stretch>
            </a:blipFill>
          </p:spPr>
          <p:txBody>
            <a:bodyPr/>
            <a:lstStyle/>
            <a:p>
              <a:endParaRPr lang="sv-FI"/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C895321-DEA1-7766-297A-D9BD63128DDC}"/>
                </a:ext>
              </a:extLst>
            </p:cNvPr>
            <p:cNvSpPr txBox="1"/>
            <p:nvPr/>
          </p:nvSpPr>
          <p:spPr>
            <a:xfrm>
              <a:off x="0" y="-76200"/>
              <a:ext cx="9859645" cy="1800187"/>
            </a:xfrm>
            <a:prstGeom prst="rect">
              <a:avLst/>
            </a:prstGeom>
          </p:spPr>
          <p:txBody>
            <a:bodyPr lIns="0" tIns="0" rIns="0" bIns="0" rtlCol="0" anchor="ctr"/>
            <a:lstStyle/>
            <a:p>
              <a:pPr algn="ctr">
                <a:lnSpc>
                  <a:spcPts val="3919"/>
                </a:lnSpc>
              </a:pPr>
              <a:r>
                <a:rPr lang="en-US" sz="2799" b="1">
                  <a:solidFill>
                    <a:srgbClr val="000000"/>
                  </a:solidFill>
                  <a:latin typeface="Roboto Bold"/>
                  <a:ea typeface="Roboto Bold"/>
                  <a:cs typeface="Roboto Bold"/>
                  <a:sym typeface="Roboto Bold"/>
                </a:rPr>
                <a:t>Osallistu</a:t>
              </a:r>
            </a:p>
          </p:txBody>
        </p:sp>
      </p:grpSp>
      <p:sp>
        <p:nvSpPr>
          <p:cNvPr id="21" name="Freeform 20">
            <a:extLst>
              <a:ext uri="{FF2B5EF4-FFF2-40B4-BE49-F238E27FC236}">
                <a16:creationId xmlns:a16="http://schemas.microsoft.com/office/drawing/2014/main" id="{C5619942-C648-F7C2-3073-C0FD0FFBB174}"/>
              </a:ext>
            </a:extLst>
          </p:cNvPr>
          <p:cNvSpPr/>
          <p:nvPr userDrawn="1"/>
        </p:nvSpPr>
        <p:spPr>
          <a:xfrm>
            <a:off x="6082971" y="7108532"/>
            <a:ext cx="7292310" cy="1227330"/>
          </a:xfrm>
          <a:custGeom>
            <a:avLst/>
            <a:gdLst/>
            <a:ahLst/>
            <a:cxnLst/>
            <a:rect l="l" t="t" r="r" b="b"/>
            <a:pathLst>
              <a:path w="7372700" h="1227330">
                <a:moveTo>
                  <a:pt x="0" y="0"/>
                </a:moveTo>
                <a:lnTo>
                  <a:pt x="7372700" y="0"/>
                </a:lnTo>
                <a:lnTo>
                  <a:pt x="7372700" y="1227329"/>
                </a:lnTo>
                <a:lnTo>
                  <a:pt x="0" y="1227329"/>
                </a:lnTo>
                <a:lnTo>
                  <a:pt x="0" y="0"/>
                </a:lnTo>
                <a:close/>
              </a:path>
            </a:pathLst>
          </a:custGeom>
          <a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2" name="Freeform 21">
            <a:extLst>
              <a:ext uri="{FF2B5EF4-FFF2-40B4-BE49-F238E27FC236}">
                <a16:creationId xmlns:a16="http://schemas.microsoft.com/office/drawing/2014/main" id="{728E9A80-C771-B389-BAA4-B567B8F513F1}"/>
              </a:ext>
            </a:extLst>
          </p:cNvPr>
          <p:cNvSpPr/>
          <p:nvPr userDrawn="1"/>
        </p:nvSpPr>
        <p:spPr>
          <a:xfrm>
            <a:off x="5710542" y="2833192"/>
            <a:ext cx="1289494" cy="1289494"/>
          </a:xfrm>
          <a:custGeom>
            <a:avLst/>
            <a:gdLst/>
            <a:ahLst/>
            <a:cxnLst/>
            <a:rect l="l" t="t" r="r" b="b"/>
            <a:pathLst>
              <a:path w="1289494" h="1289494">
                <a:moveTo>
                  <a:pt x="0" y="0"/>
                </a:moveTo>
                <a:lnTo>
                  <a:pt x="1289495" y="0"/>
                </a:lnTo>
                <a:lnTo>
                  <a:pt x="1289495" y="1289495"/>
                </a:lnTo>
                <a:lnTo>
                  <a:pt x="0" y="1289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3" name="Freeform 22">
            <a:extLst>
              <a:ext uri="{FF2B5EF4-FFF2-40B4-BE49-F238E27FC236}">
                <a16:creationId xmlns:a16="http://schemas.microsoft.com/office/drawing/2014/main" id="{AA56D20D-3E2D-C09D-D302-55D495C1477B}"/>
              </a:ext>
            </a:extLst>
          </p:cNvPr>
          <p:cNvSpPr/>
          <p:nvPr userDrawn="1"/>
        </p:nvSpPr>
        <p:spPr>
          <a:xfrm>
            <a:off x="5710542" y="4202125"/>
            <a:ext cx="1289494" cy="1289494"/>
          </a:xfrm>
          <a:custGeom>
            <a:avLst/>
            <a:gdLst/>
            <a:ahLst/>
            <a:cxnLst/>
            <a:rect l="l" t="t" r="r" b="b"/>
            <a:pathLst>
              <a:path w="1289494" h="1289494">
                <a:moveTo>
                  <a:pt x="0" y="0"/>
                </a:moveTo>
                <a:lnTo>
                  <a:pt x="1289495" y="0"/>
                </a:lnTo>
                <a:lnTo>
                  <a:pt x="1289495" y="1289495"/>
                </a:lnTo>
                <a:lnTo>
                  <a:pt x="0" y="1289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4" name="Freeform 23">
            <a:extLst>
              <a:ext uri="{FF2B5EF4-FFF2-40B4-BE49-F238E27FC236}">
                <a16:creationId xmlns:a16="http://schemas.microsoft.com/office/drawing/2014/main" id="{84C24FF9-CD73-AD93-4D16-5B7DC2F59E07}"/>
              </a:ext>
            </a:extLst>
          </p:cNvPr>
          <p:cNvSpPr/>
          <p:nvPr userDrawn="1"/>
        </p:nvSpPr>
        <p:spPr>
          <a:xfrm>
            <a:off x="5710542" y="5631475"/>
            <a:ext cx="1289494" cy="1289495"/>
          </a:xfrm>
          <a:custGeom>
            <a:avLst/>
            <a:gdLst/>
            <a:ahLst/>
            <a:cxnLst/>
            <a:rect l="l" t="t" r="r" b="b"/>
            <a:pathLst>
              <a:path w="1289494" h="1289495">
                <a:moveTo>
                  <a:pt x="0" y="0"/>
                </a:moveTo>
                <a:lnTo>
                  <a:pt x="1289495" y="0"/>
                </a:lnTo>
                <a:lnTo>
                  <a:pt x="1289495" y="1289495"/>
                </a:lnTo>
                <a:lnTo>
                  <a:pt x="0" y="1289495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5" name="Freeform 24">
            <a:extLst>
              <a:ext uri="{FF2B5EF4-FFF2-40B4-BE49-F238E27FC236}">
                <a16:creationId xmlns:a16="http://schemas.microsoft.com/office/drawing/2014/main" id="{66AE8454-03BA-1446-ECD6-BE2FED8AE2EC}"/>
              </a:ext>
            </a:extLst>
          </p:cNvPr>
          <p:cNvSpPr/>
          <p:nvPr userDrawn="1"/>
        </p:nvSpPr>
        <p:spPr>
          <a:xfrm>
            <a:off x="5710542" y="7025898"/>
            <a:ext cx="1289494" cy="1289494"/>
          </a:xfrm>
          <a:custGeom>
            <a:avLst/>
            <a:gdLst/>
            <a:ahLst/>
            <a:cxnLst/>
            <a:rect l="l" t="t" r="r" b="b"/>
            <a:pathLst>
              <a:path w="1289494" h="1289494">
                <a:moveTo>
                  <a:pt x="0" y="0"/>
                </a:moveTo>
                <a:lnTo>
                  <a:pt x="1289495" y="0"/>
                </a:lnTo>
                <a:lnTo>
                  <a:pt x="1289495" y="1289494"/>
                </a:lnTo>
                <a:lnTo>
                  <a:pt x="0" y="1289494"/>
                </a:lnTo>
                <a:lnTo>
                  <a:pt x="0" y="0"/>
                </a:lnTo>
                <a:close/>
              </a:path>
            </a:pathLst>
          </a:custGeom>
          <a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 dirty="0"/>
          </a:p>
        </p:txBody>
      </p:sp>
      <p:sp>
        <p:nvSpPr>
          <p:cNvPr id="26" name="Freeform 25">
            <a:extLst>
              <a:ext uri="{FF2B5EF4-FFF2-40B4-BE49-F238E27FC236}">
                <a16:creationId xmlns:a16="http://schemas.microsoft.com/office/drawing/2014/main" id="{87B7AA0F-F538-604A-CD7A-B783647C3CFF}"/>
              </a:ext>
            </a:extLst>
          </p:cNvPr>
          <p:cNvSpPr/>
          <p:nvPr userDrawn="1"/>
        </p:nvSpPr>
        <p:spPr>
          <a:xfrm>
            <a:off x="6241542" y="3186865"/>
            <a:ext cx="227505" cy="614172"/>
          </a:xfrm>
          <a:custGeom>
            <a:avLst/>
            <a:gdLst/>
            <a:ahLst/>
            <a:cxnLst/>
            <a:rect l="l" t="t" r="r" b="b"/>
            <a:pathLst>
              <a:path w="227505" h="614172">
                <a:moveTo>
                  <a:pt x="0" y="0"/>
                </a:moveTo>
                <a:lnTo>
                  <a:pt x="227505" y="0"/>
                </a:lnTo>
                <a:lnTo>
                  <a:pt x="227505" y="614172"/>
                </a:lnTo>
                <a:lnTo>
                  <a:pt x="0" y="614172"/>
                </a:lnTo>
                <a:lnTo>
                  <a:pt x="0" y="0"/>
                </a:lnTo>
                <a:close/>
              </a:path>
            </a:pathLst>
          </a:custGeom>
          <a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 t="-161" b="-159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7" name="Freeform 26">
            <a:extLst>
              <a:ext uri="{FF2B5EF4-FFF2-40B4-BE49-F238E27FC236}">
                <a16:creationId xmlns:a16="http://schemas.microsoft.com/office/drawing/2014/main" id="{EAE6B655-33D2-1C2F-FA3C-463495254EED}"/>
              </a:ext>
            </a:extLst>
          </p:cNvPr>
          <p:cNvSpPr/>
          <p:nvPr userDrawn="1"/>
        </p:nvSpPr>
        <p:spPr>
          <a:xfrm>
            <a:off x="6163361" y="4539786"/>
            <a:ext cx="383858" cy="614172"/>
          </a:xfrm>
          <a:custGeom>
            <a:avLst/>
            <a:gdLst/>
            <a:ahLst/>
            <a:cxnLst/>
            <a:rect l="l" t="t" r="r" b="b"/>
            <a:pathLst>
              <a:path w="383858" h="614172">
                <a:moveTo>
                  <a:pt x="0" y="0"/>
                </a:moveTo>
                <a:lnTo>
                  <a:pt x="383857" y="0"/>
                </a:lnTo>
                <a:lnTo>
                  <a:pt x="383857" y="614172"/>
                </a:lnTo>
                <a:lnTo>
                  <a:pt x="0" y="614172"/>
                </a:lnTo>
                <a:lnTo>
                  <a:pt x="0" y="0"/>
                </a:lnTo>
                <a:close/>
              </a:path>
            </a:pathLst>
          </a:custGeom>
          <a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 l="-461" r="-461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8" name="Freeform 27">
            <a:extLst>
              <a:ext uri="{FF2B5EF4-FFF2-40B4-BE49-F238E27FC236}">
                <a16:creationId xmlns:a16="http://schemas.microsoft.com/office/drawing/2014/main" id="{48FA4E7A-03B6-79CB-8589-CF2CFDC1A652}"/>
              </a:ext>
            </a:extLst>
          </p:cNvPr>
          <p:cNvSpPr/>
          <p:nvPr userDrawn="1"/>
        </p:nvSpPr>
        <p:spPr>
          <a:xfrm>
            <a:off x="6127537" y="5996435"/>
            <a:ext cx="455505" cy="662559"/>
          </a:xfrm>
          <a:custGeom>
            <a:avLst/>
            <a:gdLst/>
            <a:ahLst/>
            <a:cxnLst/>
            <a:rect l="l" t="t" r="r" b="b"/>
            <a:pathLst>
              <a:path w="455505" h="662559">
                <a:moveTo>
                  <a:pt x="0" y="0"/>
                </a:moveTo>
                <a:lnTo>
                  <a:pt x="455505" y="0"/>
                </a:lnTo>
                <a:lnTo>
                  <a:pt x="455505" y="662559"/>
                </a:lnTo>
                <a:lnTo>
                  <a:pt x="0" y="662559"/>
                </a:lnTo>
                <a:lnTo>
                  <a:pt x="0" y="0"/>
                </a:lnTo>
                <a:close/>
              </a:path>
            </a:pathLst>
          </a:custGeom>
          <a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 t="-130" b="-129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9" name="Freeform 28">
            <a:extLst>
              <a:ext uri="{FF2B5EF4-FFF2-40B4-BE49-F238E27FC236}">
                <a16:creationId xmlns:a16="http://schemas.microsoft.com/office/drawing/2014/main" id="{E819DA80-FAA3-3209-9481-1CF41FEBC086}"/>
              </a:ext>
            </a:extLst>
          </p:cNvPr>
          <p:cNvSpPr/>
          <p:nvPr userDrawn="1"/>
        </p:nvSpPr>
        <p:spPr>
          <a:xfrm>
            <a:off x="6019676" y="7285929"/>
            <a:ext cx="527542" cy="764620"/>
          </a:xfrm>
          <a:custGeom>
            <a:avLst/>
            <a:gdLst/>
            <a:ahLst/>
            <a:cxnLst/>
            <a:rect l="l" t="t" r="r" b="b"/>
            <a:pathLst>
              <a:path w="527542" h="767334">
                <a:moveTo>
                  <a:pt x="0" y="0"/>
                </a:moveTo>
                <a:lnTo>
                  <a:pt x="527542" y="0"/>
                </a:lnTo>
                <a:lnTo>
                  <a:pt x="527542" y="767334"/>
                </a:lnTo>
                <a:lnTo>
                  <a:pt x="0" y="767334"/>
                </a:lnTo>
                <a:lnTo>
                  <a:pt x="0" y="0"/>
                </a:lnTo>
                <a:close/>
              </a:path>
            </a:pathLst>
          </a:custGeom>
          <a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 l="-279" r="-281"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2" name="TextBox 16">
            <a:extLst>
              <a:ext uri="{FF2B5EF4-FFF2-40B4-BE49-F238E27FC236}">
                <a16:creationId xmlns:a16="http://schemas.microsoft.com/office/drawing/2014/main" id="{C5A248FD-8886-E48E-9D3B-53C85BA72992}"/>
              </a:ext>
            </a:extLst>
          </p:cNvPr>
          <p:cNvSpPr txBox="1"/>
          <p:nvPr userDrawn="1"/>
        </p:nvSpPr>
        <p:spPr>
          <a:xfrm>
            <a:off x="4256605" y="1524568"/>
            <a:ext cx="9774789" cy="55784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Turvallisempi</a:t>
            </a:r>
            <a:r>
              <a:rPr lang="en-US" sz="6000" b="1" dirty="0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6000" b="1" dirty="0" err="1">
                <a:solidFill>
                  <a:schemeClr val="accent3"/>
                </a:solidFill>
                <a:latin typeface="Roboto Bold"/>
                <a:ea typeface="Roboto Bold"/>
                <a:cs typeface="Roboto Bold"/>
                <a:sym typeface="Roboto Bold"/>
              </a:rPr>
              <a:t>tila</a:t>
            </a:r>
            <a:endParaRPr lang="en-US" sz="6000" b="1" dirty="0">
              <a:solidFill>
                <a:schemeClr val="accent3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råg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3">
            <a:extLst>
              <a:ext uri="{FF2B5EF4-FFF2-40B4-BE49-F238E27FC236}">
                <a16:creationId xmlns:a16="http://schemas.microsoft.com/office/drawing/2014/main" id="{683631C4-D6B5-FF09-5987-50204F71A990}"/>
              </a:ext>
            </a:extLst>
          </p:cNvPr>
          <p:cNvGrpSpPr/>
          <p:nvPr userDrawn="1"/>
        </p:nvGrpSpPr>
        <p:grpSpPr>
          <a:xfrm>
            <a:off x="2059937" y="2641330"/>
            <a:ext cx="6367142" cy="5730428"/>
            <a:chOff x="0" y="0"/>
            <a:chExt cx="635000" cy="571500"/>
          </a:xfrm>
        </p:grpSpPr>
        <p:sp>
          <p:nvSpPr>
            <p:cNvPr id="11" name="Freeform 4">
              <a:extLst>
                <a:ext uri="{FF2B5EF4-FFF2-40B4-BE49-F238E27FC236}">
                  <a16:creationId xmlns:a16="http://schemas.microsoft.com/office/drawing/2014/main" id="{0143764F-845A-218A-2339-C97C77A70743}"/>
                </a:ext>
              </a:extLst>
            </p:cNvPr>
            <p:cNvSpPr/>
            <p:nvPr/>
          </p:nvSpPr>
          <p:spPr>
            <a:xfrm>
              <a:off x="0" y="0"/>
              <a:ext cx="635000" cy="571500"/>
            </a:xfrm>
            <a:custGeom>
              <a:avLst/>
              <a:gdLst/>
              <a:ahLst/>
              <a:cxnLst/>
              <a:rect l="l" t="t" r="r" b="b"/>
              <a:pathLst>
                <a:path w="635000" h="571500">
                  <a:moveTo>
                    <a:pt x="558800" y="0"/>
                  </a:moveTo>
                  <a:cubicBezTo>
                    <a:pt x="596900" y="0"/>
                    <a:pt x="635000" y="25400"/>
                    <a:pt x="635000" y="63500"/>
                  </a:cubicBezTo>
                  <a:lnTo>
                    <a:pt x="635000" y="368300"/>
                  </a:lnTo>
                  <a:cubicBezTo>
                    <a:pt x="635000" y="406400"/>
                    <a:pt x="596900" y="444500"/>
                    <a:pt x="558800" y="444500"/>
                  </a:cubicBezTo>
                  <a:lnTo>
                    <a:pt x="266700" y="444500"/>
                  </a:lnTo>
                  <a:lnTo>
                    <a:pt x="127000" y="571500"/>
                  </a:lnTo>
                  <a:lnTo>
                    <a:pt x="127000" y="444500"/>
                  </a:lnTo>
                  <a:lnTo>
                    <a:pt x="76200" y="444500"/>
                  </a:lnTo>
                  <a:cubicBezTo>
                    <a:pt x="38100" y="444500"/>
                    <a:pt x="0" y="406400"/>
                    <a:pt x="0" y="368300"/>
                  </a:cubicBezTo>
                  <a:lnTo>
                    <a:pt x="0" y="63500"/>
                  </a:lnTo>
                  <a:cubicBezTo>
                    <a:pt x="0" y="25400"/>
                    <a:pt x="38100" y="0"/>
                    <a:pt x="76200" y="0"/>
                  </a:cubicBezTo>
                  <a:lnTo>
                    <a:pt x="558800" y="0"/>
                  </a:lnTo>
                  <a:close/>
                </a:path>
              </a:pathLst>
            </a:custGeom>
            <a:solidFill>
              <a:srgbClr val="4FE0C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2" name="TextBox 5">
              <a:extLst>
                <a:ext uri="{FF2B5EF4-FFF2-40B4-BE49-F238E27FC236}">
                  <a16:creationId xmlns:a16="http://schemas.microsoft.com/office/drawing/2014/main" id="{AA3BF550-77EE-3BED-1439-226E5473E18C}"/>
                </a:ext>
              </a:extLst>
            </p:cNvPr>
            <p:cNvSpPr txBox="1"/>
            <p:nvPr/>
          </p:nvSpPr>
          <p:spPr>
            <a:xfrm>
              <a:off x="63500" y="6350"/>
              <a:ext cx="508000" cy="374650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3359"/>
                </a:lnSpc>
              </a:pPr>
              <a:endParaRPr/>
            </a:p>
          </p:txBody>
        </p:sp>
      </p:grpSp>
      <p:sp>
        <p:nvSpPr>
          <p:cNvPr id="13" name="Freeform 6">
            <a:extLst>
              <a:ext uri="{FF2B5EF4-FFF2-40B4-BE49-F238E27FC236}">
                <a16:creationId xmlns:a16="http://schemas.microsoft.com/office/drawing/2014/main" id="{F232BB38-C843-C91A-3EF9-45945D8391E3}"/>
              </a:ext>
            </a:extLst>
          </p:cNvPr>
          <p:cNvSpPr/>
          <p:nvPr userDrawn="1"/>
        </p:nvSpPr>
        <p:spPr>
          <a:xfrm>
            <a:off x="10162410" y="2641330"/>
            <a:ext cx="5217646" cy="5217646"/>
          </a:xfrm>
          <a:custGeom>
            <a:avLst/>
            <a:gdLst/>
            <a:ahLst/>
            <a:cxnLst/>
            <a:rect l="l" t="t" r="r" b="b"/>
            <a:pathLst>
              <a:path w="5217646" h="5217646">
                <a:moveTo>
                  <a:pt x="0" y="0"/>
                </a:moveTo>
                <a:lnTo>
                  <a:pt x="5217646" y="0"/>
                </a:lnTo>
                <a:lnTo>
                  <a:pt x="5217646" y="5217646"/>
                </a:lnTo>
                <a:lnTo>
                  <a:pt x="0" y="5217646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sv-FI"/>
          </a:p>
        </p:txBody>
      </p:sp>
      <p:sp>
        <p:nvSpPr>
          <p:cNvPr id="17" name="Platshållare för text 10">
            <a:extLst>
              <a:ext uri="{FF2B5EF4-FFF2-40B4-BE49-F238E27FC236}">
                <a16:creationId xmlns:a16="http://schemas.microsoft.com/office/drawing/2014/main" id="{A8E764B2-AB88-9C62-C3A2-ADB2E744F1C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059938" y="1056424"/>
            <a:ext cx="14094462" cy="1371600"/>
          </a:xfrm>
          <a:prstGeom prst="rect">
            <a:avLst/>
          </a:prstGeom>
        </p:spPr>
        <p:txBody>
          <a:bodyPr/>
          <a:lstStyle>
            <a:lvl1pPr algn="ctr">
              <a:buNone/>
              <a:defRPr sz="6000" b="1">
                <a:solidFill>
                  <a:schemeClr val="accent3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dirty="0"/>
              <a:t>Rubrik</a:t>
            </a:r>
          </a:p>
        </p:txBody>
      </p:sp>
      <p:sp>
        <p:nvSpPr>
          <p:cNvPr id="19" name="Platshållare för text 18">
            <a:extLst>
              <a:ext uri="{FF2B5EF4-FFF2-40B4-BE49-F238E27FC236}">
                <a16:creationId xmlns:a16="http://schemas.microsoft.com/office/drawing/2014/main" id="{D9B36D8F-20F2-492F-CB3D-18A2EEC7B6C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962400" y="4347117"/>
            <a:ext cx="1905000" cy="796383"/>
          </a:xfrm>
          <a:prstGeom prst="rect">
            <a:avLst/>
          </a:prstGeom>
        </p:spPr>
        <p:txBody>
          <a:bodyPr/>
          <a:lstStyle>
            <a:lvl1pPr>
              <a:buNone/>
              <a:defRPr sz="4000" b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defRPr>
            </a:lvl1pPr>
          </a:lstStyle>
          <a:p>
            <a:pPr lvl="0"/>
            <a:r>
              <a:rPr lang="sv-FI" sz="3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Fråga</a:t>
            </a:r>
            <a:endParaRPr lang="sv-FI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m är Språkambassadörerna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3">
            <a:extLst>
              <a:ext uri="{FF2B5EF4-FFF2-40B4-BE49-F238E27FC236}">
                <a16:creationId xmlns:a16="http://schemas.microsoft.com/office/drawing/2014/main" id="{34CB4CAB-2946-9827-7ADA-1EBAA2548DD1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738755" y="2129032"/>
            <a:ext cx="5246370" cy="5246370"/>
            <a:chOff x="0" y="0"/>
            <a:chExt cx="6350000" cy="6350000"/>
          </a:xfrm>
        </p:grpSpPr>
        <p:sp>
          <p:nvSpPr>
            <p:cNvPr id="7" name="Freeform 4">
              <a:extLst>
                <a:ext uri="{FF2B5EF4-FFF2-40B4-BE49-F238E27FC236}">
                  <a16:creationId xmlns:a16="http://schemas.microsoft.com/office/drawing/2014/main" id="{14C1CC43-7BE6-C966-1E88-8FAD19654449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8" name="Freeform 5">
              <a:extLst>
                <a:ext uri="{FF2B5EF4-FFF2-40B4-BE49-F238E27FC236}">
                  <a16:creationId xmlns:a16="http://schemas.microsoft.com/office/drawing/2014/main" id="{1634E6AE-116A-48C7-139D-BE0895B910BF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2"/>
              <a:stretch>
                <a:fillRect l="-24801" r="-24801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9" name="Group 9">
            <a:extLst>
              <a:ext uri="{FF2B5EF4-FFF2-40B4-BE49-F238E27FC236}">
                <a16:creationId xmlns:a16="http://schemas.microsoft.com/office/drawing/2014/main" id="{F62171F5-F98D-974B-C5BF-9BDFAD12774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2228243" y="2019272"/>
            <a:ext cx="5450225" cy="5425960"/>
            <a:chOff x="-5304" y="-420407"/>
            <a:chExt cx="6378462" cy="6350064"/>
          </a:xfrm>
        </p:grpSpPr>
        <p:sp>
          <p:nvSpPr>
            <p:cNvPr id="10" name="Freeform 10">
              <a:extLst>
                <a:ext uri="{FF2B5EF4-FFF2-40B4-BE49-F238E27FC236}">
                  <a16:creationId xmlns:a16="http://schemas.microsoft.com/office/drawing/2014/main" id="{236F17CB-3AB7-41B6-7087-F2E6548A4FC9}"/>
                </a:ext>
              </a:extLst>
            </p:cNvPr>
            <p:cNvSpPr/>
            <p:nvPr/>
          </p:nvSpPr>
          <p:spPr>
            <a:xfrm>
              <a:off x="-5304" y="-420407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1" name="Freeform 11">
              <a:extLst>
                <a:ext uri="{FF2B5EF4-FFF2-40B4-BE49-F238E27FC236}">
                  <a16:creationId xmlns:a16="http://schemas.microsoft.com/office/drawing/2014/main" id="{9BE904A0-E90D-BC88-B4DD-ED32A6A6FB9A}"/>
                </a:ext>
              </a:extLst>
            </p:cNvPr>
            <p:cNvSpPr/>
            <p:nvPr/>
          </p:nvSpPr>
          <p:spPr>
            <a:xfrm>
              <a:off x="416949" y="-32"/>
              <a:ext cx="5533953" cy="5509314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3"/>
              <a:stretch>
                <a:fillRect l="223" t="-24999" r="223" b="-24999"/>
              </a:stretch>
            </a:blipFill>
          </p:spPr>
          <p:txBody>
            <a:bodyPr/>
            <a:lstStyle/>
            <a:p>
              <a:endParaRPr lang="sv-FI" dirty="0"/>
            </a:p>
          </p:txBody>
        </p:sp>
      </p:grpSp>
      <p:sp>
        <p:nvSpPr>
          <p:cNvPr id="12" name="TextBox 16">
            <a:extLst>
              <a:ext uri="{FF2B5EF4-FFF2-40B4-BE49-F238E27FC236}">
                <a16:creationId xmlns:a16="http://schemas.microsoft.com/office/drawing/2014/main" id="{F27FFE74-D5AE-6BE3-506C-C608DA9AA47B}"/>
              </a:ext>
            </a:extLst>
          </p:cNvPr>
          <p:cNvSpPr txBox="1"/>
          <p:nvPr userDrawn="1"/>
        </p:nvSpPr>
        <p:spPr>
          <a:xfrm>
            <a:off x="1330082" y="7842465"/>
            <a:ext cx="484077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Språkambassadörbesök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till </a:t>
            </a: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svensk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- och </a:t>
            </a: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finsklektioner</a:t>
            </a:r>
            <a:endParaRPr lang="en-US" sz="27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sp>
        <p:nvSpPr>
          <p:cNvPr id="13" name="TextBox 17">
            <a:extLst>
              <a:ext uri="{FF2B5EF4-FFF2-40B4-BE49-F238E27FC236}">
                <a16:creationId xmlns:a16="http://schemas.microsoft.com/office/drawing/2014/main" id="{CC843010-73F4-9C40-3B38-DF7731F692C3}"/>
              </a:ext>
            </a:extLst>
          </p:cNvPr>
          <p:cNvSpPr txBox="1"/>
          <p:nvPr userDrawn="1"/>
        </p:nvSpPr>
        <p:spPr>
          <a:xfrm>
            <a:off x="7466998" y="7812508"/>
            <a:ext cx="3789881" cy="9410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“Olen </a:t>
            </a: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oman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elämäni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kielilähettiläs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”</a:t>
            </a:r>
          </a:p>
        </p:txBody>
      </p:sp>
      <p:sp>
        <p:nvSpPr>
          <p:cNvPr id="14" name="TextBox 18">
            <a:extLst>
              <a:ext uri="{FF2B5EF4-FFF2-40B4-BE49-F238E27FC236}">
                <a16:creationId xmlns:a16="http://schemas.microsoft.com/office/drawing/2014/main" id="{13DFDAF5-0B4F-742E-B602-7539281D5875}"/>
              </a:ext>
            </a:extLst>
          </p:cNvPr>
          <p:cNvSpPr txBox="1"/>
          <p:nvPr userDrawn="1"/>
        </p:nvSpPr>
        <p:spPr>
          <a:xfrm>
            <a:off x="12926305" y="7848180"/>
            <a:ext cx="3854783" cy="4648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Personliga</a:t>
            </a:r>
            <a:r>
              <a:rPr lang="en-US" sz="2700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</a:t>
            </a:r>
            <a:r>
              <a:rPr lang="en-US" sz="2700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berättelser</a:t>
            </a:r>
            <a:endParaRPr lang="en-US" sz="2700" b="1" dirty="0">
              <a:solidFill>
                <a:srgbClr val="000000"/>
              </a:solidFill>
              <a:latin typeface="Roboto Bold"/>
              <a:ea typeface="Roboto Bold"/>
              <a:cs typeface="Roboto Bold"/>
              <a:sym typeface="Roboto Bold"/>
            </a:endParaRPr>
          </a:p>
        </p:txBody>
      </p:sp>
      <p:grpSp>
        <p:nvGrpSpPr>
          <p:cNvPr id="15" name="Group 6">
            <a:extLst>
              <a:ext uri="{FF2B5EF4-FFF2-40B4-BE49-F238E27FC236}">
                <a16:creationId xmlns:a16="http://schemas.microsoft.com/office/drawing/2014/main" id="{6458D37A-A44A-3B89-2922-85ACC20B1C2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017550" y="2019300"/>
            <a:ext cx="5465836" cy="5465836"/>
            <a:chOff x="0" y="0"/>
            <a:chExt cx="6350000" cy="6350000"/>
          </a:xfrm>
        </p:grpSpPr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72AD87A7-B345-C60F-887F-EC8E0FA20311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7E3CB4D-D58B-7B4F-AC74-0248A4B5F176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4"/>
              <a:stretch>
                <a:fillRect l="-57660" t="-17693" r="-18413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m är Språkambassadörerna? Antal besö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Freeform 3">
            <a:extLst>
              <a:ext uri="{FF2B5EF4-FFF2-40B4-BE49-F238E27FC236}">
                <a16:creationId xmlns:a16="http://schemas.microsoft.com/office/drawing/2014/main" id="{192FDCD1-4B4D-5D7F-337E-186EEA8E4F9D}"/>
              </a:ext>
            </a:extLst>
          </p:cNvPr>
          <p:cNvSpPr/>
          <p:nvPr userDrawn="1"/>
        </p:nvSpPr>
        <p:spPr>
          <a:xfrm>
            <a:off x="900836" y="-5471500"/>
            <a:ext cx="7949613" cy="15070360"/>
          </a:xfrm>
          <a:custGeom>
            <a:avLst/>
            <a:gdLst/>
            <a:ahLst/>
            <a:cxnLst/>
            <a:rect l="l" t="t" r="r" b="b"/>
            <a:pathLst>
              <a:path w="7949613" h="15070360">
                <a:moveTo>
                  <a:pt x="0" y="0"/>
                </a:moveTo>
                <a:lnTo>
                  <a:pt x="7949613" y="0"/>
                </a:lnTo>
                <a:lnTo>
                  <a:pt x="7949613" y="15070360"/>
                </a:lnTo>
                <a:lnTo>
                  <a:pt x="0" y="1507036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t="-1" b="-1"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5" name="Group 6">
            <a:extLst>
              <a:ext uri="{FF2B5EF4-FFF2-40B4-BE49-F238E27FC236}">
                <a16:creationId xmlns:a16="http://schemas.microsoft.com/office/drawing/2014/main" id="{61FCB52B-F660-FED3-D91B-B023FFC2A999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6641161" y="6465232"/>
            <a:ext cx="1446698" cy="1446698"/>
            <a:chOff x="0" y="0"/>
            <a:chExt cx="6350000" cy="6350000"/>
          </a:xfrm>
        </p:grpSpPr>
        <p:sp>
          <p:nvSpPr>
            <p:cNvPr id="6" name="Freeform 7">
              <a:extLst>
                <a:ext uri="{FF2B5EF4-FFF2-40B4-BE49-F238E27FC236}">
                  <a16:creationId xmlns:a16="http://schemas.microsoft.com/office/drawing/2014/main" id="{824CE41C-1756-5D40-6DDD-B2C6323FCBE2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7" name="Freeform 8">
              <a:extLst>
                <a:ext uri="{FF2B5EF4-FFF2-40B4-BE49-F238E27FC236}">
                  <a16:creationId xmlns:a16="http://schemas.microsoft.com/office/drawing/2014/main" id="{2D288B57-9EBF-1274-BCA2-DD58E5139B1D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4"/>
              <a:stretch>
                <a:fillRect l="11" r="11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8" name="Group 12">
            <a:extLst>
              <a:ext uri="{FF2B5EF4-FFF2-40B4-BE49-F238E27FC236}">
                <a16:creationId xmlns:a16="http://schemas.microsoft.com/office/drawing/2014/main" id="{B6CD3320-0D65-C76A-EA2D-EA9362EFCBFA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4432503" y="7040106"/>
            <a:ext cx="1743649" cy="1743649"/>
            <a:chOff x="0" y="0"/>
            <a:chExt cx="6350000" cy="6350000"/>
          </a:xfrm>
        </p:grpSpPr>
        <p:sp>
          <p:nvSpPr>
            <p:cNvPr id="9" name="Freeform 13">
              <a:extLst>
                <a:ext uri="{FF2B5EF4-FFF2-40B4-BE49-F238E27FC236}">
                  <a16:creationId xmlns:a16="http://schemas.microsoft.com/office/drawing/2014/main" id="{9B3E31CF-50CD-B99C-C02D-434823E5DE44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0" name="Freeform 14">
              <a:extLst>
                <a:ext uri="{FF2B5EF4-FFF2-40B4-BE49-F238E27FC236}">
                  <a16:creationId xmlns:a16="http://schemas.microsoft.com/office/drawing/2014/main" id="{5EF8D07E-07FC-CB41-AF90-01776909A1D3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5"/>
              <a:stretch>
                <a:fillRect l="223" t="-651" r="223" b="-651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11" name="Group 18">
            <a:extLst>
              <a:ext uri="{FF2B5EF4-FFF2-40B4-BE49-F238E27FC236}">
                <a16:creationId xmlns:a16="http://schemas.microsoft.com/office/drawing/2014/main" id="{CD306617-FEA8-84EF-F738-703B35FFDD76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608656" y="4506591"/>
            <a:ext cx="2363843" cy="2363843"/>
            <a:chOff x="0" y="0"/>
            <a:chExt cx="6350000" cy="6350000"/>
          </a:xfrm>
        </p:grpSpPr>
        <p:sp>
          <p:nvSpPr>
            <p:cNvPr id="12" name="Freeform 19">
              <a:extLst>
                <a:ext uri="{FF2B5EF4-FFF2-40B4-BE49-F238E27FC236}">
                  <a16:creationId xmlns:a16="http://schemas.microsoft.com/office/drawing/2014/main" id="{A03B0271-8869-33B4-F7E9-0334B479C231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3" name="Freeform 20">
              <a:extLst>
                <a:ext uri="{FF2B5EF4-FFF2-40B4-BE49-F238E27FC236}">
                  <a16:creationId xmlns:a16="http://schemas.microsoft.com/office/drawing/2014/main" id="{C1CB7389-991A-368E-87AB-BF34A9ED7A9F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6"/>
              <a:stretch>
                <a:fillRect l="-64924" r="-28967" b="-29957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14" name="Group 21">
            <a:extLst>
              <a:ext uri="{FF2B5EF4-FFF2-40B4-BE49-F238E27FC236}">
                <a16:creationId xmlns:a16="http://schemas.microsoft.com/office/drawing/2014/main" id="{610BB17A-0A13-6C51-9737-01E60F6ED31F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1838491" y="6111147"/>
            <a:ext cx="1518576" cy="1518576"/>
            <a:chOff x="0" y="0"/>
            <a:chExt cx="6350000" cy="6350000"/>
          </a:xfrm>
        </p:grpSpPr>
        <p:sp>
          <p:nvSpPr>
            <p:cNvPr id="15" name="Freeform 22">
              <a:extLst>
                <a:ext uri="{FF2B5EF4-FFF2-40B4-BE49-F238E27FC236}">
                  <a16:creationId xmlns:a16="http://schemas.microsoft.com/office/drawing/2014/main" id="{3A22EE6E-C638-7F4B-5F34-6ECFAA98EF54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6" name="Freeform 23">
              <a:extLst>
                <a:ext uri="{FF2B5EF4-FFF2-40B4-BE49-F238E27FC236}">
                  <a16:creationId xmlns:a16="http://schemas.microsoft.com/office/drawing/2014/main" id="{22A7529C-4621-38CE-36CD-891E4819473C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7"/>
              <a:stretch>
                <a:fillRect l="-18167" t="-37522" r="-24432" b="-53692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17" name="Group 24">
            <a:extLst>
              <a:ext uri="{FF2B5EF4-FFF2-40B4-BE49-F238E27FC236}">
                <a16:creationId xmlns:a16="http://schemas.microsoft.com/office/drawing/2014/main" id="{2F8D89A5-5D12-BA6A-E271-07CE8ACF6E72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2897086" y="4310007"/>
            <a:ext cx="2169221" cy="2169221"/>
            <a:chOff x="0" y="0"/>
            <a:chExt cx="6350000" cy="6350000"/>
          </a:xfrm>
        </p:grpSpPr>
        <p:sp>
          <p:nvSpPr>
            <p:cNvPr id="18" name="Freeform 25">
              <a:extLst>
                <a:ext uri="{FF2B5EF4-FFF2-40B4-BE49-F238E27FC236}">
                  <a16:creationId xmlns:a16="http://schemas.microsoft.com/office/drawing/2014/main" id="{C9194774-D586-167D-32FE-962BAB44C6B0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19" name="Freeform 26">
              <a:extLst>
                <a:ext uri="{FF2B5EF4-FFF2-40B4-BE49-F238E27FC236}">
                  <a16:creationId xmlns:a16="http://schemas.microsoft.com/office/drawing/2014/main" id="{4D7A24C4-7361-4B76-0D0B-81EDC809B850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8"/>
              <a:stretch>
                <a:fillRect l="223" t="-440" r="223" b="-440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20" name="Group 27">
            <a:extLst>
              <a:ext uri="{FF2B5EF4-FFF2-40B4-BE49-F238E27FC236}">
                <a16:creationId xmlns:a16="http://schemas.microsoft.com/office/drawing/2014/main" id="{32F584CE-7AFD-6194-EB68-B93CB891EB64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673537" y="5737509"/>
            <a:ext cx="1630790" cy="1630790"/>
            <a:chOff x="0" y="0"/>
            <a:chExt cx="6350000" cy="6350000"/>
          </a:xfrm>
        </p:grpSpPr>
        <p:sp>
          <p:nvSpPr>
            <p:cNvPr id="21" name="Freeform 28">
              <a:extLst>
                <a:ext uri="{FF2B5EF4-FFF2-40B4-BE49-F238E27FC236}">
                  <a16:creationId xmlns:a16="http://schemas.microsoft.com/office/drawing/2014/main" id="{B2610CF4-91D0-E128-D752-D9B43A4C4258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22" name="Freeform 29">
              <a:extLst>
                <a:ext uri="{FF2B5EF4-FFF2-40B4-BE49-F238E27FC236}">
                  <a16:creationId xmlns:a16="http://schemas.microsoft.com/office/drawing/2014/main" id="{70D51A44-949F-52A4-45F6-C7C0CD31864E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9"/>
              <a:stretch>
                <a:fillRect l="223" t="-1298" r="223" b="-1298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grpSp>
        <p:nvGrpSpPr>
          <p:cNvPr id="23" name="Group 30">
            <a:extLst>
              <a:ext uri="{FF2B5EF4-FFF2-40B4-BE49-F238E27FC236}">
                <a16:creationId xmlns:a16="http://schemas.microsoft.com/office/drawing/2014/main" id="{9711A847-935D-2A73-36C5-F7019854C51B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5138238" y="2662775"/>
            <a:ext cx="1499563" cy="1499563"/>
            <a:chOff x="0" y="0"/>
            <a:chExt cx="6350000" cy="6350000"/>
          </a:xfrm>
        </p:grpSpPr>
        <p:sp>
          <p:nvSpPr>
            <p:cNvPr id="24" name="Freeform 31">
              <a:extLst>
                <a:ext uri="{FF2B5EF4-FFF2-40B4-BE49-F238E27FC236}">
                  <a16:creationId xmlns:a16="http://schemas.microsoft.com/office/drawing/2014/main" id="{0063859E-F571-5784-3314-32580C85655F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25" name="Freeform 32">
              <a:extLst>
                <a:ext uri="{FF2B5EF4-FFF2-40B4-BE49-F238E27FC236}">
                  <a16:creationId xmlns:a16="http://schemas.microsoft.com/office/drawing/2014/main" id="{0A4F80B9-D087-3592-800B-F9B2372635C3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10"/>
              <a:stretch>
                <a:fillRect l="-24665" r="-24665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27" name="TextBox 34">
            <a:extLst>
              <a:ext uri="{FF2B5EF4-FFF2-40B4-BE49-F238E27FC236}">
                <a16:creationId xmlns:a16="http://schemas.microsoft.com/office/drawing/2014/main" id="{EA06C6D7-557E-DD54-BA22-EF0314A23420}"/>
              </a:ext>
            </a:extLst>
          </p:cNvPr>
          <p:cNvSpPr txBox="1"/>
          <p:nvPr userDrawn="1"/>
        </p:nvSpPr>
        <p:spPr>
          <a:xfrm>
            <a:off x="10514200" y="6335635"/>
            <a:ext cx="5124714" cy="69166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5624"/>
              </a:lnSpc>
            </a:pPr>
            <a:r>
              <a:rPr lang="en-US" sz="4017" b="1" dirty="0" err="1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besök</a:t>
            </a:r>
            <a:r>
              <a:rPr lang="en-US" sz="4017" b="1" dirty="0">
                <a:solidFill>
                  <a:srgbClr val="000000"/>
                </a:solidFill>
                <a:latin typeface="Roboto Bold"/>
                <a:ea typeface="Roboto Bold"/>
                <a:cs typeface="Roboto Bold"/>
                <a:sym typeface="Roboto Bold"/>
              </a:rPr>
              <a:t> sedan 2019</a:t>
            </a:r>
          </a:p>
        </p:txBody>
      </p:sp>
      <p:grpSp>
        <p:nvGrpSpPr>
          <p:cNvPr id="30" name="Group 15">
            <a:extLst>
              <a:ext uri="{FF2B5EF4-FFF2-40B4-BE49-F238E27FC236}">
                <a16:creationId xmlns:a16="http://schemas.microsoft.com/office/drawing/2014/main" id="{012091D3-CE10-E333-3AE4-6B3D8E278B68}"/>
              </a:ext>
            </a:extLst>
          </p:cNvPr>
          <p:cNvGrpSpPr>
            <a:grpSpLocks noChangeAspect="1"/>
          </p:cNvGrpSpPr>
          <p:nvPr userDrawn="1"/>
        </p:nvGrpSpPr>
        <p:grpSpPr>
          <a:xfrm>
            <a:off x="3350942" y="733213"/>
            <a:ext cx="2252665" cy="2252665"/>
            <a:chOff x="0" y="0"/>
            <a:chExt cx="6350000" cy="6350000"/>
          </a:xfrm>
        </p:grpSpPr>
        <p:sp>
          <p:nvSpPr>
            <p:cNvPr id="31" name="Freeform 16">
              <a:extLst>
                <a:ext uri="{FF2B5EF4-FFF2-40B4-BE49-F238E27FC236}">
                  <a16:creationId xmlns:a16="http://schemas.microsoft.com/office/drawing/2014/main" id="{1EF1019A-F209-F696-2FA6-951783A0D401}"/>
                </a:ext>
              </a:extLst>
            </p:cNvPr>
            <p:cNvSpPr/>
            <p:nvPr/>
          </p:nvSpPr>
          <p:spPr>
            <a:xfrm>
              <a:off x="-14231" y="-32"/>
              <a:ext cx="6378462" cy="6350064"/>
            </a:xfrm>
            <a:custGeom>
              <a:avLst/>
              <a:gdLst/>
              <a:ahLst/>
              <a:cxnLst/>
              <a:rect l="l" t="t" r="r" b="b"/>
              <a:pathLst>
                <a:path w="6378462" h="6350064">
                  <a:moveTo>
                    <a:pt x="3189231" y="32"/>
                  </a:moveTo>
                  <a:lnTo>
                    <a:pt x="3189231" y="32"/>
                  </a:lnTo>
                  <a:cubicBezTo>
                    <a:pt x="2051530" y="-5056"/>
                    <a:pt x="998068" y="598980"/>
                    <a:pt x="427743" y="1583419"/>
                  </a:cubicBezTo>
                  <a:cubicBezTo>
                    <a:pt x="-142581" y="2567857"/>
                    <a:pt x="-142581" y="3782207"/>
                    <a:pt x="427743" y="4766645"/>
                  </a:cubicBezTo>
                  <a:cubicBezTo>
                    <a:pt x="998068" y="5751084"/>
                    <a:pt x="2051530" y="6355120"/>
                    <a:pt x="3189231" y="6350032"/>
                  </a:cubicBezTo>
                  <a:cubicBezTo>
                    <a:pt x="4326932" y="6355120"/>
                    <a:pt x="5380395" y="5751084"/>
                    <a:pt x="5950719" y="4766645"/>
                  </a:cubicBezTo>
                  <a:cubicBezTo>
                    <a:pt x="6521043" y="3782207"/>
                    <a:pt x="6521043" y="2567857"/>
                    <a:pt x="5950719" y="1583419"/>
                  </a:cubicBezTo>
                  <a:cubicBezTo>
                    <a:pt x="5380395" y="598980"/>
                    <a:pt x="4326932" y="-5056"/>
                    <a:pt x="3189231" y="32"/>
                  </a:cubicBezTo>
                  <a:close/>
                </a:path>
              </a:pathLst>
            </a:custGeom>
            <a:solidFill>
              <a:srgbClr val="FFF637"/>
            </a:solidFill>
          </p:spPr>
          <p:txBody>
            <a:bodyPr/>
            <a:lstStyle/>
            <a:p>
              <a:endParaRPr lang="sv-FI"/>
            </a:p>
          </p:txBody>
        </p:sp>
        <p:sp>
          <p:nvSpPr>
            <p:cNvPr id="32" name="Freeform 17">
              <a:extLst>
                <a:ext uri="{FF2B5EF4-FFF2-40B4-BE49-F238E27FC236}">
                  <a16:creationId xmlns:a16="http://schemas.microsoft.com/office/drawing/2014/main" id="{24FCE533-FDB9-EE73-5492-72FA27D7B1CE}"/>
                </a:ext>
              </a:extLst>
            </p:cNvPr>
            <p:cNvSpPr/>
            <p:nvPr/>
          </p:nvSpPr>
          <p:spPr>
            <a:xfrm>
              <a:off x="408023" y="420342"/>
              <a:ext cx="5533953" cy="5509315"/>
            </a:xfrm>
            <a:custGeom>
              <a:avLst/>
              <a:gdLst/>
              <a:ahLst/>
              <a:cxnLst/>
              <a:rect l="l" t="t" r="r" b="b"/>
              <a:pathLst>
                <a:path w="5533953" h="5509315">
                  <a:moveTo>
                    <a:pt x="2766977" y="28"/>
                  </a:moveTo>
                  <a:cubicBezTo>
                    <a:pt x="1779908" y="-4386"/>
                    <a:pt x="865924" y="519676"/>
                    <a:pt x="371110" y="1373774"/>
                  </a:cubicBezTo>
                  <a:cubicBezTo>
                    <a:pt x="-123703" y="2227873"/>
                    <a:pt x="-123703" y="3281443"/>
                    <a:pt x="371110" y="4135542"/>
                  </a:cubicBezTo>
                  <a:cubicBezTo>
                    <a:pt x="865924" y="4989640"/>
                    <a:pt x="1779908" y="5513702"/>
                    <a:pt x="2766977" y="5509288"/>
                  </a:cubicBezTo>
                  <a:cubicBezTo>
                    <a:pt x="3754046" y="5513702"/>
                    <a:pt x="4668030" y="4989640"/>
                    <a:pt x="5162844" y="4135542"/>
                  </a:cubicBezTo>
                  <a:cubicBezTo>
                    <a:pt x="5657657" y="3281443"/>
                    <a:pt x="5657657" y="2227873"/>
                    <a:pt x="5162844" y="1373775"/>
                  </a:cubicBezTo>
                  <a:cubicBezTo>
                    <a:pt x="4668030" y="519676"/>
                    <a:pt x="3754046" y="-4386"/>
                    <a:pt x="2766977" y="28"/>
                  </a:cubicBezTo>
                  <a:close/>
                </a:path>
              </a:pathLst>
            </a:custGeom>
            <a:blipFill>
              <a:blip r:embed="rId11"/>
              <a:stretch>
                <a:fillRect l="223" t="-12499" r="223" b="-12499"/>
              </a:stretch>
            </a:blip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2" name="TextBox 16">
            <a:extLst>
              <a:ext uri="{FF2B5EF4-FFF2-40B4-BE49-F238E27FC236}">
                <a16:creationId xmlns:a16="http://schemas.microsoft.com/office/drawing/2014/main" id="{F47B4938-3E51-78B4-981C-FDE9DEA72AF9}"/>
              </a:ext>
            </a:extLst>
          </p:cNvPr>
          <p:cNvSpPr txBox="1"/>
          <p:nvPr userDrawn="1"/>
        </p:nvSpPr>
        <p:spPr>
          <a:xfrm>
            <a:off x="10972800" y="5887799"/>
            <a:ext cx="3810000" cy="6731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779"/>
              </a:lnSpc>
            </a:pPr>
            <a:r>
              <a:rPr lang="en-US" sz="9600" b="1" dirty="0">
                <a:solidFill>
                  <a:srgbClr val="FC4A19"/>
                </a:solidFill>
                <a:latin typeface="Roboto Bold"/>
                <a:ea typeface="Roboto Bold"/>
                <a:cs typeface="Roboto Bold"/>
                <a:sym typeface="Roboto Bold"/>
              </a:rPr>
              <a:t>3 500+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image" Target="../media/image2.svg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5.xml"/><Relationship Id="rId7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4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7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2">
            <a:extLst>
              <a:ext uri="{FF2B5EF4-FFF2-40B4-BE49-F238E27FC236}">
                <a16:creationId xmlns:a16="http://schemas.microsoft.com/office/drawing/2014/main" id="{107DB6AC-5564-E4AA-BF28-252F104D08DA}"/>
              </a:ext>
            </a:extLst>
          </p:cNvPr>
          <p:cNvSpPr/>
          <p:nvPr userDrawn="1"/>
        </p:nvSpPr>
        <p:spPr>
          <a:xfrm>
            <a:off x="11350554" y="9509949"/>
            <a:ext cx="6621446" cy="471753"/>
          </a:xfrm>
          <a:custGeom>
            <a:avLst/>
            <a:gdLst/>
            <a:ahLst/>
            <a:cxnLst/>
            <a:rect l="l" t="t" r="r" b="b"/>
            <a:pathLst>
              <a:path w="6621446" h="471753">
                <a:moveTo>
                  <a:pt x="0" y="0"/>
                </a:moveTo>
                <a:lnTo>
                  <a:pt x="6621446" y="0"/>
                </a:lnTo>
                <a:lnTo>
                  <a:pt x="6621446" y="471753"/>
                </a:lnTo>
                <a:lnTo>
                  <a:pt x="0" y="471753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t="-416" b="-416"/>
            </a:stretch>
          </a:blipFill>
        </p:spPr>
        <p:txBody>
          <a:bodyPr/>
          <a:lstStyle/>
          <a:p>
            <a:endParaRPr lang="sv-FI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09F9EF1-3884-22AA-A220-02D551DC5C45}"/>
              </a:ext>
            </a:extLst>
          </p:cNvPr>
          <p:cNvGrpSpPr/>
          <p:nvPr userDrawn="1"/>
        </p:nvGrpSpPr>
        <p:grpSpPr>
          <a:xfrm rot="-10800000">
            <a:off x="8189202" y="0"/>
            <a:ext cx="1909594" cy="524787"/>
            <a:chOff x="0" y="0"/>
            <a:chExt cx="2546126" cy="699716"/>
          </a:xfrm>
        </p:grpSpPr>
        <p:sp>
          <p:nvSpPr>
            <p:cNvPr id="9" name="Freeform 8">
              <a:extLst>
                <a:ext uri="{FF2B5EF4-FFF2-40B4-BE49-F238E27FC236}">
                  <a16:creationId xmlns:a16="http://schemas.microsoft.com/office/drawing/2014/main" id="{4E9B2218-0079-E972-7B80-883AF2E485AE}"/>
                </a:ext>
              </a:extLst>
            </p:cNvPr>
            <p:cNvSpPr/>
            <p:nvPr/>
          </p:nvSpPr>
          <p:spPr>
            <a:xfrm>
              <a:off x="0" y="0"/>
              <a:ext cx="2546096" cy="699770"/>
            </a:xfrm>
            <a:custGeom>
              <a:avLst/>
              <a:gdLst/>
              <a:ahLst/>
              <a:cxnLst/>
              <a:rect l="l" t="t" r="r" b="b"/>
              <a:pathLst>
                <a:path w="2546096" h="699770">
                  <a:moveTo>
                    <a:pt x="0" y="699770"/>
                  </a:moveTo>
                  <a:lnTo>
                    <a:pt x="1273048" y="0"/>
                  </a:lnTo>
                  <a:lnTo>
                    <a:pt x="2546096" y="699770"/>
                  </a:lnTo>
                  <a:close/>
                </a:path>
              </a:pathLst>
            </a:custGeom>
            <a:solidFill>
              <a:srgbClr val="FC4A1A"/>
            </a:solidFill>
          </p:spPr>
          <p:txBody>
            <a:bodyPr/>
            <a:lstStyle/>
            <a:p>
              <a:endParaRPr lang="sv-FI"/>
            </a:p>
          </p:txBody>
        </p:sp>
      </p:grpSp>
      <p:sp>
        <p:nvSpPr>
          <p:cNvPr id="10" name="Freeform 6">
            <a:extLst>
              <a:ext uri="{FF2B5EF4-FFF2-40B4-BE49-F238E27FC236}">
                <a16:creationId xmlns:a16="http://schemas.microsoft.com/office/drawing/2014/main" id="{1D2F00FE-E734-3BC3-9D18-6B3944CF2F59}"/>
              </a:ext>
            </a:extLst>
          </p:cNvPr>
          <p:cNvSpPr/>
          <p:nvPr userDrawn="1"/>
        </p:nvSpPr>
        <p:spPr>
          <a:xfrm>
            <a:off x="0" y="0"/>
            <a:ext cx="18288000" cy="280321"/>
          </a:xfrm>
          <a:custGeom>
            <a:avLst/>
            <a:gdLst/>
            <a:ahLst/>
            <a:cxnLst/>
            <a:rect l="l" t="t" r="r" b="b"/>
            <a:pathLst>
              <a:path w="24384000" h="373761">
                <a:moveTo>
                  <a:pt x="0" y="0"/>
                </a:moveTo>
                <a:lnTo>
                  <a:pt x="24384000" y="0"/>
                </a:lnTo>
                <a:lnTo>
                  <a:pt x="24384000" y="373761"/>
                </a:lnTo>
                <a:lnTo>
                  <a:pt x="0" y="373761"/>
                </a:lnTo>
                <a:close/>
              </a:path>
            </a:pathLst>
          </a:custGeom>
          <a:solidFill>
            <a:srgbClr val="FC4A1A"/>
          </a:solidFill>
        </p:spPr>
        <p:txBody>
          <a:bodyPr/>
          <a:lstStyle/>
          <a:p>
            <a:endParaRPr lang="sv-F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  <p:sldLayoutId id="2147483684" r:id="rId14"/>
    <p:sldLayoutId id="2147483707" r:id="rId15"/>
    <p:sldLayoutId id="2147483685" r:id="rId16"/>
    <p:sldLayoutId id="2147483711" r:id="rId17"/>
    <p:sldLayoutId id="2147483714" r:id="rId18"/>
    <p:sldLayoutId id="2147483713" r:id="rId19"/>
    <p:sldLayoutId id="2147483686" r:id="rId20"/>
    <p:sldLayoutId id="2147483687" r:id="rId21"/>
    <p:sldLayoutId id="2147483712" r:id="rId22"/>
    <p:sldLayoutId id="2147483708" r:id="rId23"/>
    <p:sldLayoutId id="2147483709" r:id="rId24"/>
    <p:sldLayoutId id="2147483688" r:id="rId25"/>
    <p:sldLayoutId id="2147483689" r:id="rId26"/>
    <p:sldLayoutId id="2147483690" r:id="rId27"/>
    <p:sldLayoutId id="2147483691" r:id="rId28"/>
    <p:sldLayoutId id="2147483692" r:id="rId29"/>
    <p:sldLayoutId id="2147483693" r:id="rId30"/>
    <p:sldLayoutId id="2147483694" r:id="rId31"/>
    <p:sldLayoutId id="2147483695" r:id="rId3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3">
            <a:extLst>
              <a:ext uri="{FF2B5EF4-FFF2-40B4-BE49-F238E27FC236}">
                <a16:creationId xmlns:a16="http://schemas.microsoft.com/office/drawing/2014/main" id="{B6B146DF-9372-91D6-59A9-3C48E0C7298E}"/>
              </a:ext>
            </a:extLst>
          </p:cNvPr>
          <p:cNvSpPr/>
          <p:nvPr userDrawn="1"/>
        </p:nvSpPr>
        <p:spPr>
          <a:xfrm>
            <a:off x="0" y="0"/>
            <a:ext cx="18288000" cy="1219202"/>
          </a:xfrm>
          <a:custGeom>
            <a:avLst/>
            <a:gdLst/>
            <a:ahLst/>
            <a:cxnLst/>
            <a:rect l="l" t="t" r="r" b="b"/>
            <a:pathLst>
              <a:path w="24384000" h="1625600">
                <a:moveTo>
                  <a:pt x="0" y="1625600"/>
                </a:moveTo>
                <a:lnTo>
                  <a:pt x="24384000" y="1625600"/>
                </a:lnTo>
                <a:lnTo>
                  <a:pt x="24384000" y="0"/>
                </a:lnTo>
                <a:lnTo>
                  <a:pt x="0" y="0"/>
                </a:lnTo>
                <a:close/>
              </a:path>
            </a:pathLst>
          </a:custGeom>
          <a:solidFill>
            <a:srgbClr val="F04D25"/>
          </a:solidFill>
        </p:spPr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18827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96" r:id="rId2"/>
    <p:sldLayoutId id="2147483702" r:id="rId3"/>
    <p:sldLayoutId id="2147483701" r:id="rId4"/>
    <p:sldLayoutId id="2147483670" r:id="rId5"/>
    <p:sldLayoutId id="2147483698" r:id="rId6"/>
    <p:sldLayoutId id="2147483703" r:id="rId7"/>
    <p:sldLayoutId id="2147483704" r:id="rId8"/>
    <p:sldLayoutId id="2147483705" r:id="rId9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5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1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113631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C9F972F-6B73-1748-7718-CC8CA0978DE0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8721867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133CBB4-6455-8429-FC8F-A41F61364EC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8099608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43C10F1-822B-F6AF-3664-996C5103583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183928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EF0F816-8DBA-67B1-4AEC-B744BDFF2E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3072448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63088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7734753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9A5AA646-F1A7-3BB8-75DF-F49CED4B091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F50C640-1F8D-6BCC-B3F8-3D55A5763B43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35190686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8286244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4687155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6E56604-A508-C2A7-2432-79ECECF7E90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984C9A28-AD79-CFCA-ACCE-3D61ADFEAC9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56FAA809-BBFB-6BC2-8BB7-4B09266DEF3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BAFBF3CF-3BC6-6C19-6220-E505D78B3FBB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696428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809083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2F76E48A-F229-916B-BB12-93F4A7FF7A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51013904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EA7BF8C4-06FB-7FC5-6A2F-1964A73F56F8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2FE4EA2C-79E0-AC10-6B89-4F75FBE96D1A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07A65A5C-2EAE-2B71-953E-6969B7B3755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EC2F73E3-B821-094E-9ACF-C2CB8FF7E04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901DAE08-BF6F-7463-1A38-59AD88FD89BC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05AE8D65-2A38-16A0-097C-7B83DB2CF9B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712A23A6-89AE-DE3B-9755-1C009C5F9C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486764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B8A89379-48C9-80F1-7933-D163956F3F0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92217654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0BC62A18-BBB0-6FDC-731A-B3C937116F1B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F0605F04-0A25-7B7D-8356-26087EE259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D91A1215-484E-5CDD-E06D-B81C7F77CF4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DA49F7B9-F070-5AF9-610C-681BE3E8207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3D7AE8C8-384D-9EEA-DE88-6E40575CBBE3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2616FD52-D369-C2DD-7FB8-E320185F945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D9116A3C-C22C-F22F-14D6-5B9588CB3D72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BE328FA9-A650-7243-A179-3BBB14AC3938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EB8F5B4B-6D78-69A9-CA6D-5989548942B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6510157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0D385C18-33B7-1899-3F6C-0915A33D8A81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6C2E7D59-7E1D-855B-A781-1E6D3F935487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F9D6D86-610D-5DFD-12B0-E900765778E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886191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38FD69AC-414B-B360-8770-69DB0A4775E9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B6554278-28A1-8C41-5C7F-2F31B180421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93067C19-4C4C-1436-4D26-EC6BBBD3326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EE14D51-BDB1-BC2E-3DBE-5F7E90B71E8D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bild 5">
            <a:extLst>
              <a:ext uri="{FF2B5EF4-FFF2-40B4-BE49-F238E27FC236}">
                <a16:creationId xmlns:a16="http://schemas.microsoft.com/office/drawing/2014/main" id="{92CE0939-3B4F-33B0-DF4F-F74347627C0A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bild 6">
            <a:extLst>
              <a:ext uri="{FF2B5EF4-FFF2-40B4-BE49-F238E27FC236}">
                <a16:creationId xmlns:a16="http://schemas.microsoft.com/office/drawing/2014/main" id="{9D32E676-F829-9B04-CF99-44590838A0E9}"/>
              </a:ext>
            </a:extLst>
          </p:cNvPr>
          <p:cNvSpPr>
            <a:spLocks noGrp="1"/>
          </p:cNvSpPr>
          <p:nvPr>
            <p:ph type="pic" sz="quarter" idx="16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8" name="Platshållare för text 7">
            <a:extLst>
              <a:ext uri="{FF2B5EF4-FFF2-40B4-BE49-F238E27FC236}">
                <a16:creationId xmlns:a16="http://schemas.microsoft.com/office/drawing/2014/main" id="{8E70EE7B-7C17-766A-95B6-82D959C6255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9" name="Platshållare för text 8">
            <a:extLst>
              <a:ext uri="{FF2B5EF4-FFF2-40B4-BE49-F238E27FC236}">
                <a16:creationId xmlns:a16="http://schemas.microsoft.com/office/drawing/2014/main" id="{C1D78CF2-7E05-B77E-A60A-FC9EDAD75441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0" name="Platshållare för text 9">
            <a:extLst>
              <a:ext uri="{FF2B5EF4-FFF2-40B4-BE49-F238E27FC236}">
                <a16:creationId xmlns:a16="http://schemas.microsoft.com/office/drawing/2014/main" id="{3804EBDA-0826-5C42-7CE1-997BD913DA9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1" name="Platshållare för text 10">
            <a:extLst>
              <a:ext uri="{FF2B5EF4-FFF2-40B4-BE49-F238E27FC236}">
                <a16:creationId xmlns:a16="http://schemas.microsoft.com/office/drawing/2014/main" id="{42D00214-124A-9A68-4DD3-9CDBFFE2889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2" name="Platshållare för text 11">
            <a:extLst>
              <a:ext uri="{FF2B5EF4-FFF2-40B4-BE49-F238E27FC236}">
                <a16:creationId xmlns:a16="http://schemas.microsoft.com/office/drawing/2014/main" id="{A97BB7DA-DA94-6B44-181A-1A315C1054FD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13" name="Platshållare för bild 12">
            <a:extLst>
              <a:ext uri="{FF2B5EF4-FFF2-40B4-BE49-F238E27FC236}">
                <a16:creationId xmlns:a16="http://schemas.microsoft.com/office/drawing/2014/main" id="{C7F3A94C-2F98-D908-0C3C-A37BFDE589A0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77492957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4C7AA8A3-C46B-4E77-399C-C12DE47287B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E099F4CA-0B67-AC0A-E683-0F04285BDEFE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E641301B-3209-2DE0-8488-337AEA6001DA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67E2D217-D7C1-3703-59CC-E1F69915057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20076817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9DDD364-09A6-259D-D0AB-4844E18BF3A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1E9ABB9-2CE3-31E8-221A-65AB76276093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2404056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7B747355-0D90-31D3-EF17-A4848B25C882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2183609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BA932C37-9FF3-55F7-FC58-588B70CEB1D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C2B8913-8C91-D0A0-D3D0-72148196E522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bild 3">
            <a:extLst>
              <a:ext uri="{FF2B5EF4-FFF2-40B4-BE49-F238E27FC236}">
                <a16:creationId xmlns:a16="http://schemas.microsoft.com/office/drawing/2014/main" id="{5238EE8A-8E10-5A87-FEF5-D96D3ADE7B14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A03EB7AF-2811-7214-CA5D-1F5E80B3EB1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8FCB19D2-EB7F-9CD8-FC9A-C246D6C161D7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692677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859028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8CAB9449-9F3B-EFA9-0BA3-75F6868F6923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24524767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FA00A0D-8253-948D-D99A-0C627C79A9D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9398515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CB6F9A08-F0CC-6FF3-CAA4-68A9606524AE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7768177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bild 1">
            <a:extLst>
              <a:ext uri="{FF2B5EF4-FFF2-40B4-BE49-F238E27FC236}">
                <a16:creationId xmlns:a16="http://schemas.microsoft.com/office/drawing/2014/main" id="{D6722A04-61DE-474C-D89B-B94103ADB566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94CBDB9F-FD79-BAF9-4E0A-3D960658CE7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4DE40A91-AB65-DEA2-A9A7-810C43C2CB1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7088468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AD895C94-4968-94E6-2DED-0BD8B81AE73D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6DCDA2D6-1777-8DBB-4A0A-41D0561F3370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82C61EE8-EA34-60C0-3630-4D77C12EE7B0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bild 4">
            <a:extLst>
              <a:ext uri="{FF2B5EF4-FFF2-40B4-BE49-F238E27FC236}">
                <a16:creationId xmlns:a16="http://schemas.microsoft.com/office/drawing/2014/main" id="{C9F99989-2095-B8CE-1002-F67236007DF8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077A1FC2-E403-DFD3-984F-EBAB8027C47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38765933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1C055010-AC0A-5D05-20EE-4C819E397FC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7405740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9816C7F-B38B-0FAA-02B1-84AE82C634E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B88DC56B-D501-FDEF-D55B-28803A3929FB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BBF69AB3-BDB8-32B4-92F5-A10B5063328A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714062156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9C4C1FF-2E91-681A-17DE-5DD6534B99B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C7C287ED-82D1-FA1A-5DB7-355B2A0FE99F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3EF07C80-AA7C-A865-E155-8E0731A2C2A1}"/>
              </a:ext>
            </a:extLst>
          </p:cNvPr>
          <p:cNvSpPr>
            <a:spLocks noGrp="1"/>
          </p:cNvSpPr>
          <p:nvPr>
            <p:ph type="body" sz="quarter" idx="17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06285EF3-8BF9-FF8C-33C1-B41519ECBDD1}"/>
              </a:ext>
            </a:extLst>
          </p:cNvPr>
          <p:cNvSpPr>
            <a:spLocks noGrp="1"/>
          </p:cNvSpPr>
          <p:nvPr>
            <p:ph type="body" sz="quarter" idx="2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6" name="Platshållare för text 5">
            <a:extLst>
              <a:ext uri="{FF2B5EF4-FFF2-40B4-BE49-F238E27FC236}">
                <a16:creationId xmlns:a16="http://schemas.microsoft.com/office/drawing/2014/main" id="{2A683DED-F6ED-0D50-1094-B6AB352F09CA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7" name="Platshållare för text 6">
            <a:extLst>
              <a:ext uri="{FF2B5EF4-FFF2-40B4-BE49-F238E27FC236}">
                <a16:creationId xmlns:a16="http://schemas.microsoft.com/office/drawing/2014/main" id="{F4E0E75F-B1BA-EB61-F9D9-049B2D8D54DC}"/>
              </a:ext>
            </a:extLst>
          </p:cNvPr>
          <p:cNvSpPr>
            <a:spLocks noGrp="1"/>
          </p:cNvSpPr>
          <p:nvPr>
            <p:ph type="body" sz="quarter" idx="23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663319362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0C75AC86-C77E-2FC7-2F33-8DE1C7BC43C8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2239529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text 1">
            <a:extLst>
              <a:ext uri="{FF2B5EF4-FFF2-40B4-BE49-F238E27FC236}">
                <a16:creationId xmlns:a16="http://schemas.microsoft.com/office/drawing/2014/main" id="{E65AAB98-DBE7-B669-AABA-BAA2AB33CFB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743416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88474178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219807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3446317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908631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575715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43799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814770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5303775"/>
      </p:ext>
    </p:extLst>
  </p:cSld>
  <p:clrMapOvr>
    <a:masterClrMapping/>
  </p:clrMapOvr>
</p:sld>
</file>

<file path=ppt/theme/theme1.xml><?xml version="1.0" encoding="utf-8"?>
<a:theme xmlns:a="http://schemas.openxmlformats.org/drawingml/2006/main" name="Presentationsbotten Språkambassadörerna">
  <a:themeElements>
    <a:clrScheme name="Språkambassadörernas färger">
      <a:dk1>
        <a:srgbClr val="000000"/>
      </a:dk1>
      <a:lt1>
        <a:srgbClr val="FFFFFF"/>
      </a:lt1>
      <a:dk2>
        <a:srgbClr val="FFF438"/>
      </a:dk2>
      <a:lt2>
        <a:srgbClr val="4FDFC7"/>
      </a:lt2>
      <a:accent1>
        <a:srgbClr val="FC4A17"/>
      </a:accent1>
      <a:accent2>
        <a:srgbClr val="FFF537"/>
      </a:accent2>
      <a:accent3>
        <a:srgbClr val="036570"/>
      </a:accent3>
      <a:accent4>
        <a:srgbClr val="4DDFC6"/>
      </a:accent4>
      <a:accent5>
        <a:srgbClr val="006670"/>
      </a:accent5>
      <a:accent6>
        <a:srgbClr val="FEF338"/>
      </a:accent6>
      <a:hlink>
        <a:srgbClr val="4FDFC7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Instruktioner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1820</TotalTime>
  <Words>0</Words>
  <Application>Microsoft Macintosh PowerPoint</Application>
  <PresentationFormat>Anpassad</PresentationFormat>
  <Paragraphs>0</Paragraphs>
  <Slides>41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9</vt:i4>
      </vt:variant>
      <vt:variant>
        <vt:lpstr>Tema</vt:lpstr>
      </vt:variant>
      <vt:variant>
        <vt:i4>2</vt:i4>
      </vt:variant>
      <vt:variant>
        <vt:lpstr>Bildrubriker</vt:lpstr>
      </vt:variant>
      <vt:variant>
        <vt:i4>41</vt:i4>
      </vt:variant>
    </vt:vector>
  </HeadingPairs>
  <TitlesOfParts>
    <vt:vector size="52" baseType="lpstr">
      <vt:lpstr>Roboto Bold</vt:lpstr>
      <vt:lpstr>Roboto Italics</vt:lpstr>
      <vt:lpstr>Arial</vt:lpstr>
      <vt:lpstr>Arimo</vt:lpstr>
      <vt:lpstr>Roboto</vt:lpstr>
      <vt:lpstr>Calibri</vt:lpstr>
      <vt:lpstr>Aptos</vt:lpstr>
      <vt:lpstr>Permanent Marker</vt:lpstr>
      <vt:lpstr>Charmonman</vt:lpstr>
      <vt:lpstr>Presentationsbotten Språkambassadörerna</vt:lpstr>
      <vt:lpstr>Instruktioner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Presentationsmall-sprakambassadörerna</dc:title>
  <cp:lastModifiedBy>Lina Grönvik</cp:lastModifiedBy>
  <cp:revision>10</cp:revision>
  <dcterms:created xsi:type="dcterms:W3CDTF">2006-08-16T00:00:00Z</dcterms:created>
  <dcterms:modified xsi:type="dcterms:W3CDTF">2026-03-25T10:27:21Z</dcterms:modified>
  <dc:identifier>DAG2mJF3qRE</dc:identifier>
</cp:coreProperties>
</file>